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26"/>
  </p:notesMasterIdLst>
  <p:sldIdLst>
    <p:sldId id="270" r:id="rId2"/>
    <p:sldId id="287" r:id="rId3"/>
    <p:sldId id="321" r:id="rId4"/>
    <p:sldId id="322" r:id="rId5"/>
    <p:sldId id="323" r:id="rId6"/>
    <p:sldId id="324" r:id="rId7"/>
    <p:sldId id="291" r:id="rId8"/>
    <p:sldId id="296" r:id="rId9"/>
    <p:sldId id="292" r:id="rId10"/>
    <p:sldId id="297" r:id="rId11"/>
    <p:sldId id="300" r:id="rId12"/>
    <p:sldId id="317" r:id="rId13"/>
    <p:sldId id="319" r:id="rId14"/>
    <p:sldId id="306" r:id="rId15"/>
    <p:sldId id="309" r:id="rId16"/>
    <p:sldId id="316" r:id="rId17"/>
    <p:sldId id="312" r:id="rId18"/>
    <p:sldId id="315" r:id="rId19"/>
    <p:sldId id="320" r:id="rId20"/>
    <p:sldId id="295" r:id="rId21"/>
    <p:sldId id="301" r:id="rId22"/>
    <p:sldId id="302" r:id="rId23"/>
    <p:sldId id="303" r:id="rId24"/>
    <p:sldId id="326" r:id="rId25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8"/>
    <p:restoredTop sz="96148" autoAdjust="0"/>
  </p:normalViewPr>
  <p:slideViewPr>
    <p:cSldViewPr>
      <p:cViewPr varScale="1">
        <p:scale>
          <a:sx n="168" d="100"/>
          <a:sy n="168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notesViewPr>
    <p:cSldViewPr>
      <p:cViewPr varScale="1">
        <p:scale>
          <a:sx n="91" d="100"/>
          <a:sy n="91" d="100"/>
        </p:scale>
        <p:origin x="288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C5F24F70-A7C3-499E-B303-8263424402D7}">
      <dgm:prSet phldrT="[Text]" custT="1"/>
      <dgm:spPr/>
      <dgm:t>
        <a:bodyPr/>
        <a:lstStyle/>
        <a:p>
          <a:r>
            <a:rPr lang="en-US" sz="2400" dirty="0"/>
            <a:t>CNN</a:t>
          </a:r>
        </a:p>
      </dgm:t>
    </dgm:pt>
    <dgm:pt modelId="{5C3ADF2C-9451-4ECB-9726-43BB9B2634A2}" type="parTrans" cxnId="{BC5BACD3-6E98-4DF2-9668-81D183060302}">
      <dgm:prSet/>
      <dgm:spPr/>
      <dgm:t>
        <a:bodyPr/>
        <a:lstStyle/>
        <a:p>
          <a:endParaRPr lang="en-US" sz="2400"/>
        </a:p>
      </dgm:t>
    </dgm:pt>
    <dgm:pt modelId="{F1F51A20-3276-4F3C-A05D-DCE8EC9D8E80}" type="sibTrans" cxnId="{BC5BACD3-6E98-4DF2-9668-81D183060302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9B2DDE18-04BD-4DBB-9E0B-3A9B129BA3DD}">
      <dgm:prSet phldrT="[Text]" custT="1"/>
      <dgm:spPr/>
      <dgm:t>
        <a:bodyPr/>
        <a:lstStyle/>
        <a:p>
          <a:r>
            <a:rPr lang="en-US" sz="2400" dirty="0"/>
            <a:t>Pooling</a:t>
          </a:r>
        </a:p>
      </dgm:t>
    </dgm:pt>
    <dgm:pt modelId="{C5C5D625-43AB-41E7-9271-C17C6802370F}" type="parTrans" cxnId="{F30B7D36-49A0-41F1-960D-280BD6D5F889}">
      <dgm:prSet/>
      <dgm:spPr/>
      <dgm:t>
        <a:bodyPr/>
        <a:lstStyle/>
        <a:p>
          <a:endParaRPr lang="en-US" sz="2400"/>
        </a:p>
      </dgm:t>
    </dgm:pt>
    <dgm:pt modelId="{8C14A324-568D-44A3-B398-921BB8CC4A6F}" type="sibTrans" cxnId="{F30B7D36-49A0-41F1-960D-280BD6D5F889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12"/>
      <dgm:spPr/>
    </dgm:pt>
    <dgm:pt modelId="{AAFDEE01-244E-4CB3-8631-127488C8609A}" type="pres">
      <dgm:prSet presAssocID="{603F8465-D653-45B7-943A-505D219E786F}" presName="bottomArc1" presStyleLbl="parChTrans1D1" presStyleIdx="1" presStyleCnt="12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C92700D9-BBDD-4E11-87AD-61D84C92D81D}" type="pres">
      <dgm:prSet presAssocID="{5C3ADF2C-9451-4ECB-9726-43BB9B2634A2}" presName="Name28" presStyleLbl="parChTrans1D2" presStyleIdx="0" presStyleCnt="1"/>
      <dgm:spPr/>
    </dgm:pt>
    <dgm:pt modelId="{FDDB77B9-D1CB-44C5-AFB1-3BB730C79323}" type="pres">
      <dgm:prSet presAssocID="{C5F24F70-A7C3-499E-B303-8263424402D7}" presName="hierRoot2" presStyleCnt="0">
        <dgm:presLayoutVars>
          <dgm:hierBranch val="init"/>
        </dgm:presLayoutVars>
      </dgm:prSet>
      <dgm:spPr/>
    </dgm:pt>
    <dgm:pt modelId="{3AB0E925-E614-4005-B00C-8EAC92B378E4}" type="pres">
      <dgm:prSet presAssocID="{C5F24F70-A7C3-499E-B303-8263424402D7}" presName="rootComposite2" presStyleCnt="0"/>
      <dgm:spPr/>
    </dgm:pt>
    <dgm:pt modelId="{434A548D-518D-4EAE-AB0A-361F380A23F1}" type="pres">
      <dgm:prSet presAssocID="{C5F24F70-A7C3-499E-B303-8263424402D7}" presName="rootText2" presStyleLbl="alignAcc1" presStyleIdx="0" presStyleCnt="0">
        <dgm:presLayoutVars>
          <dgm:chPref val="3"/>
        </dgm:presLayoutVars>
      </dgm:prSet>
      <dgm:spPr/>
    </dgm:pt>
    <dgm:pt modelId="{49FF0760-9B74-47F4-904A-D205A7306B1B}" type="pres">
      <dgm:prSet presAssocID="{C5F24F70-A7C3-499E-B303-8263424402D7}" presName="topArc2" presStyleLbl="parChTrans1D1" presStyleIdx="2" presStyleCnt="12"/>
      <dgm:spPr/>
    </dgm:pt>
    <dgm:pt modelId="{1B6010F9-EEA2-496D-8E75-3A9C0EA85104}" type="pres">
      <dgm:prSet presAssocID="{C5F24F70-A7C3-499E-B303-8263424402D7}" presName="bottomArc2" presStyleLbl="parChTrans1D1" presStyleIdx="3" presStyleCnt="12"/>
      <dgm:spPr/>
    </dgm:pt>
    <dgm:pt modelId="{CED2396F-F9D2-4C4C-9A9F-DF2C4585A20D}" type="pres">
      <dgm:prSet presAssocID="{C5F24F70-A7C3-499E-B303-8263424402D7}" presName="topConnNode2" presStyleLbl="node2" presStyleIdx="0" presStyleCnt="0"/>
      <dgm:spPr/>
    </dgm:pt>
    <dgm:pt modelId="{FD5E9453-FE92-4676-81F2-8E65762469B7}" type="pres">
      <dgm:prSet presAssocID="{C5F24F70-A7C3-499E-B303-8263424402D7}" presName="hierChild4" presStyleCnt="0"/>
      <dgm:spPr/>
    </dgm:pt>
    <dgm:pt modelId="{9E055DC7-9830-4554-B0E1-00133CBCFE41}" type="pres">
      <dgm:prSet presAssocID="{C5C5D625-43AB-41E7-9271-C17C6802370F}" presName="Name28" presStyleLbl="parChTrans1D3" presStyleIdx="0" presStyleCnt="1"/>
      <dgm:spPr/>
    </dgm:pt>
    <dgm:pt modelId="{8DDB4570-67F5-4190-9093-46E2C38F9A9E}" type="pres">
      <dgm:prSet presAssocID="{9B2DDE18-04BD-4DBB-9E0B-3A9B129BA3DD}" presName="hierRoot2" presStyleCnt="0">
        <dgm:presLayoutVars>
          <dgm:hierBranch val="init"/>
        </dgm:presLayoutVars>
      </dgm:prSet>
      <dgm:spPr/>
    </dgm:pt>
    <dgm:pt modelId="{5586DC7A-8092-4990-BF0B-EBE4832B4789}" type="pres">
      <dgm:prSet presAssocID="{9B2DDE18-04BD-4DBB-9E0B-3A9B129BA3DD}" presName="rootComposite2" presStyleCnt="0"/>
      <dgm:spPr/>
    </dgm:pt>
    <dgm:pt modelId="{3389D4CF-A988-499B-B59E-AF71AF437CFD}" type="pres">
      <dgm:prSet presAssocID="{9B2DDE18-04BD-4DBB-9E0B-3A9B129BA3DD}" presName="rootText2" presStyleLbl="alignAcc1" presStyleIdx="0" presStyleCnt="0">
        <dgm:presLayoutVars>
          <dgm:chPref val="3"/>
        </dgm:presLayoutVars>
      </dgm:prSet>
      <dgm:spPr/>
    </dgm:pt>
    <dgm:pt modelId="{7E09C72A-0F58-48A2-9A88-1F0EFE5468C1}" type="pres">
      <dgm:prSet presAssocID="{9B2DDE18-04BD-4DBB-9E0B-3A9B129BA3DD}" presName="topArc2" presStyleLbl="parChTrans1D1" presStyleIdx="4" presStyleCnt="12"/>
      <dgm:spPr/>
    </dgm:pt>
    <dgm:pt modelId="{A9971CF7-6E27-43B9-AFDE-C5D0D7F23154}" type="pres">
      <dgm:prSet presAssocID="{9B2DDE18-04BD-4DBB-9E0B-3A9B129BA3DD}" presName="bottomArc2" presStyleLbl="parChTrans1D1" presStyleIdx="5" presStyleCnt="12"/>
      <dgm:spPr/>
    </dgm:pt>
    <dgm:pt modelId="{49F0942B-9800-4ABB-A971-964AF692211B}" type="pres">
      <dgm:prSet presAssocID="{9B2DDE18-04BD-4DBB-9E0B-3A9B129BA3DD}" presName="topConnNode2" presStyleLbl="node3" presStyleIdx="0" presStyleCnt="0"/>
      <dgm:spPr/>
    </dgm:pt>
    <dgm:pt modelId="{E68BB3FE-0D2A-4BCE-8829-AE996083F0F6}" type="pres">
      <dgm:prSet presAssocID="{9B2DDE18-04BD-4DBB-9E0B-3A9B129BA3DD}" presName="hierChild4" presStyleCnt="0"/>
      <dgm:spPr/>
    </dgm:pt>
    <dgm:pt modelId="{82B090BE-DC33-4AA3-8FA7-5E29942B5DC6}" type="pres">
      <dgm:prSet presAssocID="{22443E32-3162-4F53-8931-7416D7B032EB}" presName="Name28" presStyleLbl="parChTrans1D4" presStyleIdx="0" presStyleCnt="3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6" presStyleCnt="12"/>
      <dgm:spPr/>
    </dgm:pt>
    <dgm:pt modelId="{D801D59E-3746-42F8-9478-44DA04800FDC}" type="pres">
      <dgm:prSet presAssocID="{4913846D-CF8A-452A-83EC-96FEB0DBDEEF}" presName="bottomArc2" presStyleLbl="parChTrans1D1" presStyleIdx="7" presStyleCnt="12"/>
      <dgm:spPr/>
    </dgm:pt>
    <dgm:pt modelId="{BB1FEAF7-2CCE-44C0-8FAB-21C946B147DF}" type="pres">
      <dgm:prSet presAssocID="{4913846D-CF8A-452A-83EC-96FEB0DBDEEF}" presName="topConnNode2" presStyleLbl="node4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F86E8193-E2E0-4142-AE7D-60378AB163EB}" type="pres">
      <dgm:prSet presAssocID="{6D60ED3F-EAA6-4F42-8038-19D9992C017E}" presName="Name28" presStyleLbl="parChTrans1D4" presStyleIdx="1" presStyleCnt="3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8" presStyleCnt="12"/>
      <dgm:spPr/>
    </dgm:pt>
    <dgm:pt modelId="{80D41A23-EAB8-42D9-85B0-093BB15ED5CC}" type="pres">
      <dgm:prSet presAssocID="{EA6093B1-1589-490D-B772-79C425758613}" presName="bottomArc2" presStyleLbl="parChTrans1D1" presStyleIdx="9" presStyleCnt="12"/>
      <dgm:spPr/>
    </dgm:pt>
    <dgm:pt modelId="{B5E9D5A0-ACC0-4CE7-94D5-0AE708C320F4}" type="pres">
      <dgm:prSet presAssocID="{EA6093B1-1589-490D-B772-79C425758613}" presName="topConnNode2" presStyleLbl="node4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2" presStyleCnt="3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10" presStyleCnt="12"/>
      <dgm:spPr/>
    </dgm:pt>
    <dgm:pt modelId="{8DAD2DD0-46AF-475D-83E1-E0F7EAE1F7F2}" type="pres">
      <dgm:prSet presAssocID="{642A8FA7-EE9E-4287-8AF9-B7485AE8C51D}" presName="bottomArc2" presStyleLbl="parChTrans1D1" presStyleIdx="11" presStyleCnt="12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B001C219-7DD6-42A6-99E6-C117474BA632}" type="pres">
      <dgm:prSet presAssocID="{9B2DDE18-04BD-4DBB-9E0B-3A9B129BA3DD}" presName="hierChild5" presStyleCnt="0"/>
      <dgm:spPr/>
    </dgm:pt>
    <dgm:pt modelId="{CAA3559C-4CC7-470D-8028-261430012F45}" type="pres">
      <dgm:prSet presAssocID="{C5F24F70-A7C3-499E-B303-8263424402D7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CBFC3E1B-7EDA-47A4-8153-C160DEEF7950}" type="presOf" srcId="{C5F24F70-A7C3-499E-B303-8263424402D7}" destId="{434A548D-518D-4EAE-AB0A-361F380A23F1}" srcOrd="0" destOrd="0" presId="urn:microsoft.com/office/officeart/2008/layout/HalfCircleOrganizationChart"/>
    <dgm:cxn modelId="{A52B5A20-1F95-4415-BD04-72DD29627F91}" type="presOf" srcId="{22443E32-3162-4F53-8931-7416D7B032EB}" destId="{82B090BE-DC33-4AA3-8FA7-5E29942B5DC6}" srcOrd="0" destOrd="0" presId="urn:microsoft.com/office/officeart/2008/layout/HalfCircleOrganizationChart"/>
    <dgm:cxn modelId="{DF257120-2E51-42D4-8F71-C93DA2828151}" type="presOf" srcId="{9B2DDE18-04BD-4DBB-9E0B-3A9B129BA3DD}" destId="{3389D4CF-A988-499B-B59E-AF71AF437CFD}" srcOrd="0" destOrd="0" presId="urn:microsoft.com/office/officeart/2008/layout/HalfCircleOrganizationChart"/>
    <dgm:cxn modelId="{77C1342A-1086-4616-8775-33D3658B70B8}" srcId="{4913846D-CF8A-452A-83EC-96FEB0DBDEEF}" destId="{EA6093B1-1589-490D-B772-79C425758613}" srcOrd="0" destOrd="0" parTransId="{6D60ED3F-EAA6-4F42-8038-19D9992C017E}" sibTransId="{A3D7F997-A622-4A5C-BE68-6A1CCEAD08FB}"/>
    <dgm:cxn modelId="{D21F942A-6AB3-40A5-B723-9F20DE965069}" srcId="{9B2DDE18-04BD-4DBB-9E0B-3A9B129BA3DD}" destId="{4913846D-CF8A-452A-83EC-96FEB0DBDEEF}" srcOrd="0" destOrd="0" parTransId="{22443E32-3162-4F53-8931-7416D7B032EB}" sibTransId="{4F3B4810-B28F-433E-85B1-AA65789570B0}"/>
    <dgm:cxn modelId="{F30B7D36-49A0-41F1-960D-280BD6D5F889}" srcId="{C5F24F70-A7C3-499E-B303-8263424402D7}" destId="{9B2DDE18-04BD-4DBB-9E0B-3A9B129BA3DD}" srcOrd="0" destOrd="0" parTransId="{C5C5D625-43AB-41E7-9271-C17C6802370F}" sibTransId="{8C14A324-568D-44A3-B398-921BB8CC4A6F}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31F39656-71DF-4725-ABAA-7F09BC07B0ED}" type="presOf" srcId="{EA6093B1-1589-490D-B772-79C425758613}" destId="{CA7DFAC7-55A9-471F-8146-2286DF94B9FC}" srcOrd="0" destOrd="0" presId="urn:microsoft.com/office/officeart/2008/layout/HalfCircleOrganizationChart"/>
    <dgm:cxn modelId="{2F556769-C430-44CC-8101-1E9CCCDA01E3}" type="presOf" srcId="{EA6093B1-1589-490D-B772-79C425758613}" destId="{B5E9D5A0-ACC0-4CE7-94D5-0AE708C320F4}" srcOrd="1" destOrd="0" presId="urn:microsoft.com/office/officeart/2008/layout/HalfCircleOrganizationChart"/>
    <dgm:cxn modelId="{B4C8656A-91DD-43BA-ABFB-CD1B4B92F807}" type="presOf" srcId="{6D60ED3F-EAA6-4F42-8038-19D9992C017E}" destId="{F86E8193-E2E0-4142-AE7D-60378AB163EB}" srcOrd="0" destOrd="0" presId="urn:microsoft.com/office/officeart/2008/layout/HalfCircleOrganizationChart"/>
    <dgm:cxn modelId="{1EC2EB70-182F-40C6-8033-635E2B0CC8B1}" type="presOf" srcId="{9B2DDE18-04BD-4DBB-9E0B-3A9B129BA3DD}" destId="{49F0942B-9800-4ABB-A971-964AF692211B}" srcOrd="1" destOrd="0" presId="urn:microsoft.com/office/officeart/2008/layout/HalfCircleOrganizationChart"/>
    <dgm:cxn modelId="{3FB79776-0D10-46BD-B68C-3B56C6BB5223}" type="presOf" srcId="{C5F24F70-A7C3-499E-B303-8263424402D7}" destId="{CED2396F-F9D2-4C4C-9A9F-DF2C4585A20D}" srcOrd="1" destOrd="0" presId="urn:microsoft.com/office/officeart/2008/layout/HalfCircleOrganizationChart"/>
    <dgm:cxn modelId="{53FB4E83-0739-434B-9646-0BD3D2F58069}" type="presOf" srcId="{642A8FA7-EE9E-4287-8AF9-B7485AE8C51D}" destId="{324DE976-354C-4659-8322-296E10ADF4C4}" srcOrd="1" destOrd="0" presId="urn:microsoft.com/office/officeart/2008/layout/HalfCircleOrganizationChart"/>
    <dgm:cxn modelId="{EF8BE3B0-4871-4514-98DA-B7C3F197D606}" type="presOf" srcId="{5C3ADF2C-9451-4ECB-9726-43BB9B2634A2}" destId="{C92700D9-BBDD-4E11-87AD-61D84C92D81D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38B97DC4-5C59-4DF7-B4CC-ACE0FE5DB72B}" type="presOf" srcId="{C5C5D625-43AB-41E7-9271-C17C6802370F}" destId="{9E055DC7-9830-4554-B0E1-00133CBCFE41}" srcOrd="0" destOrd="0" presId="urn:microsoft.com/office/officeart/2008/layout/HalfCircleOrganizationChart"/>
    <dgm:cxn modelId="{BC5BACD3-6E98-4DF2-9668-81D183060302}" srcId="{603F8465-D653-45B7-943A-505D219E786F}" destId="{C5F24F70-A7C3-499E-B303-8263424402D7}" srcOrd="0" destOrd="0" parTransId="{5C3ADF2C-9451-4ECB-9726-43BB9B2634A2}" sibTransId="{F1F51A20-3276-4F3C-A05D-DCE8EC9D8E80}"/>
    <dgm:cxn modelId="{C7D3E5D5-8F94-43BC-A10A-28C22F832EDC}" type="presOf" srcId="{4913846D-CF8A-452A-83EC-96FEB0DBDEEF}" destId="{BB1FEAF7-2CCE-44C0-8FAB-21C946B147DF}" srcOrd="1" destOrd="0" presId="urn:microsoft.com/office/officeart/2008/layout/HalfCircleOrganizationChart"/>
    <dgm:cxn modelId="{F831EBDC-9E9F-4DDB-A134-B111A5C91BF6}" type="presOf" srcId="{4913846D-CF8A-452A-83EC-96FEB0DBDEEF}" destId="{8533EEEC-E614-4F7F-91EA-AF6C5F07FE07}" srcOrd="0" destOrd="0" presId="urn:microsoft.com/office/officeart/2008/layout/HalfCircleOrganizationChart"/>
    <dgm:cxn modelId="{37760FE2-7EC8-4101-AB8C-85E221FD0748}" type="presOf" srcId="{93216AF4-23A7-45C9-90B3-F71CD143E051}" destId="{D9D45BD5-3AC2-455E-AA58-31DBF92F47F0}" srcOrd="0" destOrd="0" presId="urn:microsoft.com/office/officeart/2008/layout/HalfCircleOrganizationChart"/>
    <dgm:cxn modelId="{DFFE42E8-ACA1-487D-944B-675F05566E03}" type="presOf" srcId="{642A8FA7-EE9E-4287-8AF9-B7485AE8C51D}" destId="{9B0DC4D6-8AF5-4FE0-AE69-B4186FDCDF4F}" srcOrd="0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58ADC6CB-968C-4AD6-8D26-F8D3602AF6C6}" type="presParOf" srcId="{BCCFD98D-A7EA-4AD0-AFF7-95AF4F3DFA5E}" destId="{C92700D9-BBDD-4E11-87AD-61D84C92D81D}" srcOrd="0" destOrd="0" presId="urn:microsoft.com/office/officeart/2008/layout/HalfCircleOrganizationChart"/>
    <dgm:cxn modelId="{629E6BBB-A33D-4862-AC1C-CCE238798CF9}" type="presParOf" srcId="{BCCFD98D-A7EA-4AD0-AFF7-95AF4F3DFA5E}" destId="{FDDB77B9-D1CB-44C5-AFB1-3BB730C79323}" srcOrd="1" destOrd="0" presId="urn:microsoft.com/office/officeart/2008/layout/HalfCircleOrganizationChart"/>
    <dgm:cxn modelId="{9A4A1F33-65F5-409D-938D-68F6BDFF8F45}" type="presParOf" srcId="{FDDB77B9-D1CB-44C5-AFB1-3BB730C79323}" destId="{3AB0E925-E614-4005-B00C-8EAC92B378E4}" srcOrd="0" destOrd="0" presId="urn:microsoft.com/office/officeart/2008/layout/HalfCircleOrganizationChart"/>
    <dgm:cxn modelId="{1B8C8850-43DD-4615-A60C-839C15B8190F}" type="presParOf" srcId="{3AB0E925-E614-4005-B00C-8EAC92B378E4}" destId="{434A548D-518D-4EAE-AB0A-361F380A23F1}" srcOrd="0" destOrd="0" presId="urn:microsoft.com/office/officeart/2008/layout/HalfCircleOrganizationChart"/>
    <dgm:cxn modelId="{7B404EE6-0DB7-443D-9167-DF7BE44F313C}" type="presParOf" srcId="{3AB0E925-E614-4005-B00C-8EAC92B378E4}" destId="{49FF0760-9B74-47F4-904A-D205A7306B1B}" srcOrd="1" destOrd="0" presId="urn:microsoft.com/office/officeart/2008/layout/HalfCircleOrganizationChart"/>
    <dgm:cxn modelId="{B82374D8-5615-4814-AD35-89CE4A4C5057}" type="presParOf" srcId="{3AB0E925-E614-4005-B00C-8EAC92B378E4}" destId="{1B6010F9-EEA2-496D-8E75-3A9C0EA85104}" srcOrd="2" destOrd="0" presId="urn:microsoft.com/office/officeart/2008/layout/HalfCircleOrganizationChart"/>
    <dgm:cxn modelId="{A31AF32F-7AC7-4E15-8916-989309F5BAA5}" type="presParOf" srcId="{3AB0E925-E614-4005-B00C-8EAC92B378E4}" destId="{CED2396F-F9D2-4C4C-9A9F-DF2C4585A20D}" srcOrd="3" destOrd="0" presId="urn:microsoft.com/office/officeart/2008/layout/HalfCircleOrganizationChart"/>
    <dgm:cxn modelId="{EA927A55-EEC3-4670-83D8-9C0FC72A91BF}" type="presParOf" srcId="{FDDB77B9-D1CB-44C5-AFB1-3BB730C79323}" destId="{FD5E9453-FE92-4676-81F2-8E65762469B7}" srcOrd="1" destOrd="0" presId="urn:microsoft.com/office/officeart/2008/layout/HalfCircleOrganizationChart"/>
    <dgm:cxn modelId="{5D8E6FDA-AA7E-4D79-8EA7-010236980F83}" type="presParOf" srcId="{FD5E9453-FE92-4676-81F2-8E65762469B7}" destId="{9E055DC7-9830-4554-B0E1-00133CBCFE41}" srcOrd="0" destOrd="0" presId="urn:microsoft.com/office/officeart/2008/layout/HalfCircleOrganizationChart"/>
    <dgm:cxn modelId="{0673F93F-725E-43B7-B3A7-6F86F545900B}" type="presParOf" srcId="{FD5E9453-FE92-4676-81F2-8E65762469B7}" destId="{8DDB4570-67F5-4190-9093-46E2C38F9A9E}" srcOrd="1" destOrd="0" presId="urn:microsoft.com/office/officeart/2008/layout/HalfCircleOrganizationChart"/>
    <dgm:cxn modelId="{04929C49-6DC8-4B85-A115-C5D459AE4205}" type="presParOf" srcId="{8DDB4570-67F5-4190-9093-46E2C38F9A9E}" destId="{5586DC7A-8092-4990-BF0B-EBE4832B4789}" srcOrd="0" destOrd="0" presId="urn:microsoft.com/office/officeart/2008/layout/HalfCircleOrganizationChart"/>
    <dgm:cxn modelId="{C116BA60-2467-4276-97DB-1B44C5246B57}" type="presParOf" srcId="{5586DC7A-8092-4990-BF0B-EBE4832B4789}" destId="{3389D4CF-A988-499B-B59E-AF71AF437CFD}" srcOrd="0" destOrd="0" presId="urn:microsoft.com/office/officeart/2008/layout/HalfCircleOrganizationChart"/>
    <dgm:cxn modelId="{A3273010-B914-45BB-81D6-360E70C3C418}" type="presParOf" srcId="{5586DC7A-8092-4990-BF0B-EBE4832B4789}" destId="{7E09C72A-0F58-48A2-9A88-1F0EFE5468C1}" srcOrd="1" destOrd="0" presId="urn:microsoft.com/office/officeart/2008/layout/HalfCircleOrganizationChart"/>
    <dgm:cxn modelId="{E92DC116-EA5E-4A4C-89DA-C13B321FD359}" type="presParOf" srcId="{5586DC7A-8092-4990-BF0B-EBE4832B4789}" destId="{A9971CF7-6E27-43B9-AFDE-C5D0D7F23154}" srcOrd="2" destOrd="0" presId="urn:microsoft.com/office/officeart/2008/layout/HalfCircleOrganizationChart"/>
    <dgm:cxn modelId="{ED17A71B-72A6-4790-AA3E-76BBAD4FDD53}" type="presParOf" srcId="{5586DC7A-8092-4990-BF0B-EBE4832B4789}" destId="{49F0942B-9800-4ABB-A971-964AF692211B}" srcOrd="3" destOrd="0" presId="urn:microsoft.com/office/officeart/2008/layout/HalfCircleOrganizationChart"/>
    <dgm:cxn modelId="{5F7BFF09-74A8-4676-BFDE-94F49ABD316A}" type="presParOf" srcId="{8DDB4570-67F5-4190-9093-46E2C38F9A9E}" destId="{E68BB3FE-0D2A-4BCE-8829-AE996083F0F6}" srcOrd="1" destOrd="0" presId="urn:microsoft.com/office/officeart/2008/layout/HalfCircleOrganizationChart"/>
    <dgm:cxn modelId="{80ACBC1D-48EA-47FD-AFB4-D35611C9F31B}" type="presParOf" srcId="{E68BB3FE-0D2A-4BCE-8829-AE996083F0F6}" destId="{82B090BE-DC33-4AA3-8FA7-5E29942B5DC6}" srcOrd="0" destOrd="0" presId="urn:microsoft.com/office/officeart/2008/layout/HalfCircleOrganizationChart"/>
    <dgm:cxn modelId="{86BFD2D9-B32D-4A1F-A8D6-ECF490302CC2}" type="presParOf" srcId="{E68BB3FE-0D2A-4BCE-8829-AE996083F0F6}" destId="{4BB0D641-70B6-4DDA-9148-E340FB6CC5C4}" srcOrd="1" destOrd="0" presId="urn:microsoft.com/office/officeart/2008/layout/HalfCircleOrganizationChart"/>
    <dgm:cxn modelId="{B966A91F-FFAB-45BB-A0B1-3B6689446FC2}" type="presParOf" srcId="{4BB0D641-70B6-4DDA-9148-E340FB6CC5C4}" destId="{26C43C23-4B76-48B3-B000-FA436F17C58A}" srcOrd="0" destOrd="0" presId="urn:microsoft.com/office/officeart/2008/layout/HalfCircleOrganizationChart"/>
    <dgm:cxn modelId="{6CD70E77-F85D-4247-96C7-3A9514BD7FD8}" type="presParOf" srcId="{26C43C23-4B76-48B3-B000-FA436F17C58A}" destId="{8533EEEC-E614-4F7F-91EA-AF6C5F07FE07}" srcOrd="0" destOrd="0" presId="urn:microsoft.com/office/officeart/2008/layout/HalfCircleOrganizationChart"/>
    <dgm:cxn modelId="{5A08BB11-95FF-41B6-8C5C-D657D44FBF90}" type="presParOf" srcId="{26C43C23-4B76-48B3-B000-FA436F17C58A}" destId="{6E08BB80-1626-4E6E-9A98-4E5166F3A973}" srcOrd="1" destOrd="0" presId="urn:microsoft.com/office/officeart/2008/layout/HalfCircleOrganizationChart"/>
    <dgm:cxn modelId="{A819B434-2DE6-4FC0-810D-A1C6B6235808}" type="presParOf" srcId="{26C43C23-4B76-48B3-B000-FA436F17C58A}" destId="{D801D59E-3746-42F8-9478-44DA04800FDC}" srcOrd="2" destOrd="0" presId="urn:microsoft.com/office/officeart/2008/layout/HalfCircleOrganizationChart"/>
    <dgm:cxn modelId="{D5817C62-8C6F-4D57-AD16-1B76C8C46F5C}" type="presParOf" srcId="{26C43C23-4B76-48B3-B000-FA436F17C58A}" destId="{BB1FEAF7-2CCE-44C0-8FAB-21C946B147DF}" srcOrd="3" destOrd="0" presId="urn:microsoft.com/office/officeart/2008/layout/HalfCircleOrganizationChart"/>
    <dgm:cxn modelId="{5658D53F-DC0D-420E-8DFE-08C06FA94EFB}" type="presParOf" srcId="{4BB0D641-70B6-4DDA-9148-E340FB6CC5C4}" destId="{80A7B328-0E5B-4F1F-BD49-F842C3BFEA6C}" srcOrd="1" destOrd="0" presId="urn:microsoft.com/office/officeart/2008/layout/HalfCircleOrganizationChart"/>
    <dgm:cxn modelId="{673837DC-0694-489F-ABB9-4201B703B7D4}" type="presParOf" srcId="{80A7B328-0E5B-4F1F-BD49-F842C3BFEA6C}" destId="{F86E8193-E2E0-4142-AE7D-60378AB163EB}" srcOrd="0" destOrd="0" presId="urn:microsoft.com/office/officeart/2008/layout/HalfCircleOrganizationChart"/>
    <dgm:cxn modelId="{91DB17B9-143A-4107-8FF6-1C3D35A09767}" type="presParOf" srcId="{80A7B328-0E5B-4F1F-BD49-F842C3BFEA6C}" destId="{858C03FD-08C0-4ED2-BFB4-115AB530A550}" srcOrd="1" destOrd="0" presId="urn:microsoft.com/office/officeart/2008/layout/HalfCircleOrganizationChart"/>
    <dgm:cxn modelId="{9C77222A-C8D1-45FE-9202-288B50408B2A}" type="presParOf" srcId="{858C03FD-08C0-4ED2-BFB4-115AB530A550}" destId="{9F44F475-7A17-4F8F-82AC-75A9F9B25492}" srcOrd="0" destOrd="0" presId="urn:microsoft.com/office/officeart/2008/layout/HalfCircleOrganizationChart"/>
    <dgm:cxn modelId="{DDF103B3-0F17-4A15-97DF-11EAD98DDFB2}" type="presParOf" srcId="{9F44F475-7A17-4F8F-82AC-75A9F9B25492}" destId="{CA7DFAC7-55A9-471F-8146-2286DF94B9FC}" srcOrd="0" destOrd="0" presId="urn:microsoft.com/office/officeart/2008/layout/HalfCircleOrganizationChart"/>
    <dgm:cxn modelId="{B37952FA-4061-48C7-913A-C0079EA4D2DC}" type="presParOf" srcId="{9F44F475-7A17-4F8F-82AC-75A9F9B25492}" destId="{E3E85E81-C1DD-41B1-AB28-5B4B04CD4BCA}" srcOrd="1" destOrd="0" presId="urn:microsoft.com/office/officeart/2008/layout/HalfCircleOrganizationChart"/>
    <dgm:cxn modelId="{C0B8DEC5-383A-4497-86FC-6D448796AAC2}" type="presParOf" srcId="{9F44F475-7A17-4F8F-82AC-75A9F9B25492}" destId="{80D41A23-EAB8-42D9-85B0-093BB15ED5CC}" srcOrd="2" destOrd="0" presId="urn:microsoft.com/office/officeart/2008/layout/HalfCircleOrganizationChart"/>
    <dgm:cxn modelId="{0FB6039E-640D-45B9-B4E2-9F9C89879018}" type="presParOf" srcId="{9F44F475-7A17-4F8F-82AC-75A9F9B25492}" destId="{B5E9D5A0-ACC0-4CE7-94D5-0AE708C320F4}" srcOrd="3" destOrd="0" presId="urn:microsoft.com/office/officeart/2008/layout/HalfCircleOrganizationChart"/>
    <dgm:cxn modelId="{66E3587B-935F-4975-9B5E-2C1459EFADF8}" type="presParOf" srcId="{858C03FD-08C0-4ED2-BFB4-115AB530A550}" destId="{FB147AF8-C979-4144-BC43-13B2A225D208}" srcOrd="1" destOrd="0" presId="urn:microsoft.com/office/officeart/2008/layout/HalfCircleOrganizationChart"/>
    <dgm:cxn modelId="{0E525703-797C-409A-9646-ACC7699DF950}" type="presParOf" srcId="{FB147AF8-C979-4144-BC43-13B2A225D208}" destId="{D9D45BD5-3AC2-455E-AA58-31DBF92F47F0}" srcOrd="0" destOrd="0" presId="urn:microsoft.com/office/officeart/2008/layout/HalfCircleOrganizationChart"/>
    <dgm:cxn modelId="{0A801CBE-CD8F-4E80-98C5-57A09B105FD7}" type="presParOf" srcId="{FB147AF8-C979-4144-BC43-13B2A225D208}" destId="{F8CE772B-20C2-43D7-B080-12663041CA6F}" srcOrd="1" destOrd="0" presId="urn:microsoft.com/office/officeart/2008/layout/HalfCircleOrganizationChart"/>
    <dgm:cxn modelId="{199FFDAD-EBA2-41C4-958A-A3B4C08AADD0}" type="presParOf" srcId="{F8CE772B-20C2-43D7-B080-12663041CA6F}" destId="{4F2ED148-9D40-4C33-A878-3EFA791166FE}" srcOrd="0" destOrd="0" presId="urn:microsoft.com/office/officeart/2008/layout/HalfCircleOrganizationChart"/>
    <dgm:cxn modelId="{4E7ED138-F2B5-41E6-B6FE-1023A8FDECBA}" type="presParOf" srcId="{4F2ED148-9D40-4C33-A878-3EFA791166FE}" destId="{9B0DC4D6-8AF5-4FE0-AE69-B4186FDCDF4F}" srcOrd="0" destOrd="0" presId="urn:microsoft.com/office/officeart/2008/layout/HalfCircleOrganizationChart"/>
    <dgm:cxn modelId="{9F922C48-943B-4B8C-A329-947AB98200C7}" type="presParOf" srcId="{4F2ED148-9D40-4C33-A878-3EFA791166FE}" destId="{DE61A084-BC96-47AF-87E3-DAA580D15205}" srcOrd="1" destOrd="0" presId="urn:microsoft.com/office/officeart/2008/layout/HalfCircleOrganizationChart"/>
    <dgm:cxn modelId="{D0EF8AC5-4736-4FBD-BC4D-AA62A0EC7331}" type="presParOf" srcId="{4F2ED148-9D40-4C33-A878-3EFA791166FE}" destId="{8DAD2DD0-46AF-475D-83E1-E0F7EAE1F7F2}" srcOrd="2" destOrd="0" presId="urn:microsoft.com/office/officeart/2008/layout/HalfCircleOrganizationChart"/>
    <dgm:cxn modelId="{E21D58EA-F159-4B2C-9378-AA39EF0B92EE}" type="presParOf" srcId="{4F2ED148-9D40-4C33-A878-3EFA791166FE}" destId="{324DE976-354C-4659-8322-296E10ADF4C4}" srcOrd="3" destOrd="0" presId="urn:microsoft.com/office/officeart/2008/layout/HalfCircleOrganizationChart"/>
    <dgm:cxn modelId="{E9BB0DD3-186B-4B94-BAFB-5E350D5C7BF8}" type="presParOf" srcId="{F8CE772B-20C2-43D7-B080-12663041CA6F}" destId="{387098C1-E1A7-49EA-A3EA-38819BAEDE30}" srcOrd="1" destOrd="0" presId="urn:microsoft.com/office/officeart/2008/layout/HalfCircleOrganizationChart"/>
    <dgm:cxn modelId="{74332378-77C8-4CDF-90EC-69B3ACC64B04}" type="presParOf" srcId="{F8CE772B-20C2-43D7-B080-12663041CA6F}" destId="{63B12081-CA48-4254-892D-3CFE0152DD99}" srcOrd="2" destOrd="0" presId="urn:microsoft.com/office/officeart/2008/layout/HalfCircleOrganizationChart"/>
    <dgm:cxn modelId="{7DB61ED6-A021-4053-9EF9-DF4D96306276}" type="presParOf" srcId="{858C03FD-08C0-4ED2-BFB4-115AB530A550}" destId="{106107AD-6458-4F32-B097-F15F23920404}" srcOrd="2" destOrd="0" presId="urn:microsoft.com/office/officeart/2008/layout/HalfCircleOrganizationChart"/>
    <dgm:cxn modelId="{2041D249-38FD-4A7B-B7FD-DCC0D216D19D}" type="presParOf" srcId="{4BB0D641-70B6-4DDA-9148-E340FB6CC5C4}" destId="{B22DC301-F682-4D60-BAD0-6A4536F942E7}" srcOrd="2" destOrd="0" presId="urn:microsoft.com/office/officeart/2008/layout/HalfCircleOrganizationChart"/>
    <dgm:cxn modelId="{B91640B8-265A-4780-962D-05C13A179F82}" type="presParOf" srcId="{8DDB4570-67F5-4190-9093-46E2C38F9A9E}" destId="{B001C219-7DD6-42A6-99E6-C117474BA632}" srcOrd="2" destOrd="0" presId="urn:microsoft.com/office/officeart/2008/layout/HalfCircleOrganizationChart"/>
    <dgm:cxn modelId="{35184232-9D3A-4B40-AF9E-D20BAEA8E7C1}" type="presParOf" srcId="{FDDB77B9-D1CB-44C5-AFB1-3BB730C79323}" destId="{CAA3559C-4CC7-470D-8028-261430012F45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C5F24F70-A7C3-499E-B303-8263424402D7}">
      <dgm:prSet phldrT="[Text]" custT="1"/>
      <dgm:spPr/>
      <dgm:t>
        <a:bodyPr/>
        <a:lstStyle/>
        <a:p>
          <a:r>
            <a:rPr lang="en-US" sz="2400" dirty="0"/>
            <a:t>CNN</a:t>
          </a:r>
        </a:p>
      </dgm:t>
    </dgm:pt>
    <dgm:pt modelId="{5C3ADF2C-9451-4ECB-9726-43BB9B2634A2}" type="parTrans" cxnId="{BC5BACD3-6E98-4DF2-9668-81D183060302}">
      <dgm:prSet/>
      <dgm:spPr/>
      <dgm:t>
        <a:bodyPr/>
        <a:lstStyle/>
        <a:p>
          <a:endParaRPr lang="en-US" sz="2400"/>
        </a:p>
      </dgm:t>
    </dgm:pt>
    <dgm:pt modelId="{F1F51A20-3276-4F3C-A05D-DCE8EC9D8E80}" type="sibTrans" cxnId="{BC5BACD3-6E98-4DF2-9668-81D183060302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Sequential Self-Attention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9B2DDE18-04BD-4DBB-9E0B-3A9B129BA3DD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C5C5D625-43AB-41E7-9271-C17C6802370F}" type="parTrans" cxnId="{F30B7D36-49A0-41F1-960D-280BD6D5F889}">
      <dgm:prSet/>
      <dgm:spPr/>
      <dgm:t>
        <a:bodyPr/>
        <a:lstStyle/>
        <a:p>
          <a:endParaRPr lang="en-US" sz="2400"/>
        </a:p>
      </dgm:t>
    </dgm:pt>
    <dgm:pt modelId="{8C14A324-568D-44A3-B398-921BB8CC4A6F}" type="sibTrans" cxnId="{F30B7D36-49A0-41F1-960D-280BD6D5F889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26587FD9-BB87-44FA-8808-31BED26823CF}">
      <dgm:prSet phldrT="[Text]" custT="1"/>
      <dgm:spPr/>
      <dgm:t>
        <a:bodyPr/>
        <a:lstStyle/>
        <a:p>
          <a:r>
            <a:rPr lang="en-US" sz="2400" dirty="0"/>
            <a:t>Pooling</a:t>
          </a:r>
        </a:p>
      </dgm:t>
    </dgm:pt>
    <dgm:pt modelId="{31E8ECD7-F193-4A9A-BDC8-29ABAB1CCF0D}" type="parTrans" cxnId="{C29B41AF-C42B-4C31-BB08-1FE9DB76CEAB}">
      <dgm:prSet/>
      <dgm:spPr/>
      <dgm:t>
        <a:bodyPr/>
        <a:lstStyle/>
        <a:p>
          <a:endParaRPr lang="en-US" sz="2400"/>
        </a:p>
      </dgm:t>
    </dgm:pt>
    <dgm:pt modelId="{F028AEAB-C800-4231-B120-3C10F1B90ABA}" type="sibTrans" cxnId="{C29B41AF-C42B-4C31-BB08-1FE9DB76CEAB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14"/>
      <dgm:spPr/>
    </dgm:pt>
    <dgm:pt modelId="{AAFDEE01-244E-4CB3-8631-127488C8609A}" type="pres">
      <dgm:prSet presAssocID="{603F8465-D653-45B7-943A-505D219E786F}" presName="bottomArc1" presStyleLbl="parChTrans1D1" presStyleIdx="1" presStyleCnt="14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C92700D9-BBDD-4E11-87AD-61D84C92D81D}" type="pres">
      <dgm:prSet presAssocID="{5C3ADF2C-9451-4ECB-9726-43BB9B2634A2}" presName="Name28" presStyleLbl="parChTrans1D2" presStyleIdx="0" presStyleCnt="1"/>
      <dgm:spPr/>
    </dgm:pt>
    <dgm:pt modelId="{FDDB77B9-D1CB-44C5-AFB1-3BB730C79323}" type="pres">
      <dgm:prSet presAssocID="{C5F24F70-A7C3-499E-B303-8263424402D7}" presName="hierRoot2" presStyleCnt="0">
        <dgm:presLayoutVars>
          <dgm:hierBranch val="init"/>
        </dgm:presLayoutVars>
      </dgm:prSet>
      <dgm:spPr/>
    </dgm:pt>
    <dgm:pt modelId="{3AB0E925-E614-4005-B00C-8EAC92B378E4}" type="pres">
      <dgm:prSet presAssocID="{C5F24F70-A7C3-499E-B303-8263424402D7}" presName="rootComposite2" presStyleCnt="0"/>
      <dgm:spPr/>
    </dgm:pt>
    <dgm:pt modelId="{434A548D-518D-4EAE-AB0A-361F380A23F1}" type="pres">
      <dgm:prSet presAssocID="{C5F24F70-A7C3-499E-B303-8263424402D7}" presName="rootText2" presStyleLbl="alignAcc1" presStyleIdx="0" presStyleCnt="0">
        <dgm:presLayoutVars>
          <dgm:chPref val="3"/>
        </dgm:presLayoutVars>
      </dgm:prSet>
      <dgm:spPr/>
    </dgm:pt>
    <dgm:pt modelId="{49FF0760-9B74-47F4-904A-D205A7306B1B}" type="pres">
      <dgm:prSet presAssocID="{C5F24F70-A7C3-499E-B303-8263424402D7}" presName="topArc2" presStyleLbl="parChTrans1D1" presStyleIdx="2" presStyleCnt="14"/>
      <dgm:spPr/>
    </dgm:pt>
    <dgm:pt modelId="{1B6010F9-EEA2-496D-8E75-3A9C0EA85104}" type="pres">
      <dgm:prSet presAssocID="{C5F24F70-A7C3-499E-B303-8263424402D7}" presName="bottomArc2" presStyleLbl="parChTrans1D1" presStyleIdx="3" presStyleCnt="14"/>
      <dgm:spPr/>
    </dgm:pt>
    <dgm:pt modelId="{CED2396F-F9D2-4C4C-9A9F-DF2C4585A20D}" type="pres">
      <dgm:prSet presAssocID="{C5F24F70-A7C3-499E-B303-8263424402D7}" presName="topConnNode2" presStyleLbl="node2" presStyleIdx="0" presStyleCnt="0"/>
      <dgm:spPr/>
    </dgm:pt>
    <dgm:pt modelId="{FD5E9453-FE92-4676-81F2-8E65762469B7}" type="pres">
      <dgm:prSet presAssocID="{C5F24F70-A7C3-499E-B303-8263424402D7}" presName="hierChild4" presStyleCnt="0"/>
      <dgm:spPr/>
    </dgm:pt>
    <dgm:pt modelId="{9E055DC7-9830-4554-B0E1-00133CBCFE41}" type="pres">
      <dgm:prSet presAssocID="{C5C5D625-43AB-41E7-9271-C17C6802370F}" presName="Name28" presStyleLbl="parChTrans1D3" presStyleIdx="0" presStyleCnt="1"/>
      <dgm:spPr/>
    </dgm:pt>
    <dgm:pt modelId="{8DDB4570-67F5-4190-9093-46E2C38F9A9E}" type="pres">
      <dgm:prSet presAssocID="{9B2DDE18-04BD-4DBB-9E0B-3A9B129BA3DD}" presName="hierRoot2" presStyleCnt="0">
        <dgm:presLayoutVars>
          <dgm:hierBranch val="init"/>
        </dgm:presLayoutVars>
      </dgm:prSet>
      <dgm:spPr/>
    </dgm:pt>
    <dgm:pt modelId="{5586DC7A-8092-4990-BF0B-EBE4832B4789}" type="pres">
      <dgm:prSet presAssocID="{9B2DDE18-04BD-4DBB-9E0B-3A9B129BA3DD}" presName="rootComposite2" presStyleCnt="0"/>
      <dgm:spPr/>
    </dgm:pt>
    <dgm:pt modelId="{3389D4CF-A988-499B-B59E-AF71AF437CFD}" type="pres">
      <dgm:prSet presAssocID="{9B2DDE18-04BD-4DBB-9E0B-3A9B129BA3DD}" presName="rootText2" presStyleLbl="alignAcc1" presStyleIdx="0" presStyleCnt="0">
        <dgm:presLayoutVars>
          <dgm:chPref val="3"/>
        </dgm:presLayoutVars>
      </dgm:prSet>
      <dgm:spPr/>
    </dgm:pt>
    <dgm:pt modelId="{7E09C72A-0F58-48A2-9A88-1F0EFE5468C1}" type="pres">
      <dgm:prSet presAssocID="{9B2DDE18-04BD-4DBB-9E0B-3A9B129BA3DD}" presName="topArc2" presStyleLbl="parChTrans1D1" presStyleIdx="4" presStyleCnt="14"/>
      <dgm:spPr/>
    </dgm:pt>
    <dgm:pt modelId="{A9971CF7-6E27-43B9-AFDE-C5D0D7F23154}" type="pres">
      <dgm:prSet presAssocID="{9B2DDE18-04BD-4DBB-9E0B-3A9B129BA3DD}" presName="bottomArc2" presStyleLbl="parChTrans1D1" presStyleIdx="5" presStyleCnt="14"/>
      <dgm:spPr/>
    </dgm:pt>
    <dgm:pt modelId="{49F0942B-9800-4ABB-A971-964AF692211B}" type="pres">
      <dgm:prSet presAssocID="{9B2DDE18-04BD-4DBB-9E0B-3A9B129BA3DD}" presName="topConnNode2" presStyleLbl="node3" presStyleIdx="0" presStyleCnt="0"/>
      <dgm:spPr/>
    </dgm:pt>
    <dgm:pt modelId="{E68BB3FE-0D2A-4BCE-8829-AE996083F0F6}" type="pres">
      <dgm:prSet presAssocID="{9B2DDE18-04BD-4DBB-9E0B-3A9B129BA3DD}" presName="hierChild4" presStyleCnt="0"/>
      <dgm:spPr/>
    </dgm:pt>
    <dgm:pt modelId="{82B090BE-DC33-4AA3-8FA7-5E29942B5DC6}" type="pres">
      <dgm:prSet presAssocID="{22443E32-3162-4F53-8931-7416D7B032EB}" presName="Name28" presStyleLbl="parChTrans1D4" presStyleIdx="0" presStyleCnt="4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 custScaleX="188174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6" presStyleCnt="14"/>
      <dgm:spPr/>
    </dgm:pt>
    <dgm:pt modelId="{D801D59E-3746-42F8-9478-44DA04800FDC}" type="pres">
      <dgm:prSet presAssocID="{4913846D-CF8A-452A-83EC-96FEB0DBDEEF}" presName="bottomArc2" presStyleLbl="parChTrans1D1" presStyleIdx="7" presStyleCnt="14"/>
      <dgm:spPr/>
    </dgm:pt>
    <dgm:pt modelId="{BB1FEAF7-2CCE-44C0-8FAB-21C946B147DF}" type="pres">
      <dgm:prSet presAssocID="{4913846D-CF8A-452A-83EC-96FEB0DBDEEF}" presName="topConnNode2" presStyleLbl="node4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69B052F1-BF71-4685-B763-76A480B48778}" type="pres">
      <dgm:prSet presAssocID="{31E8ECD7-F193-4A9A-BDC8-29ABAB1CCF0D}" presName="Name28" presStyleLbl="parChTrans1D4" presStyleIdx="1" presStyleCnt="4"/>
      <dgm:spPr/>
    </dgm:pt>
    <dgm:pt modelId="{DF5CADBD-01E3-4679-9438-3C6A5300D29E}" type="pres">
      <dgm:prSet presAssocID="{26587FD9-BB87-44FA-8808-31BED26823CF}" presName="hierRoot2" presStyleCnt="0">
        <dgm:presLayoutVars>
          <dgm:hierBranch val="init"/>
        </dgm:presLayoutVars>
      </dgm:prSet>
      <dgm:spPr/>
    </dgm:pt>
    <dgm:pt modelId="{28E3DC3B-4C14-4EFA-BA0B-571062D06ED2}" type="pres">
      <dgm:prSet presAssocID="{26587FD9-BB87-44FA-8808-31BED26823CF}" presName="rootComposite2" presStyleCnt="0"/>
      <dgm:spPr/>
    </dgm:pt>
    <dgm:pt modelId="{D29BBCC8-5104-421A-A42B-43C9250F9CEF}" type="pres">
      <dgm:prSet presAssocID="{26587FD9-BB87-44FA-8808-31BED26823CF}" presName="rootText2" presStyleLbl="alignAcc1" presStyleIdx="0" presStyleCnt="0">
        <dgm:presLayoutVars>
          <dgm:chPref val="3"/>
        </dgm:presLayoutVars>
      </dgm:prSet>
      <dgm:spPr/>
    </dgm:pt>
    <dgm:pt modelId="{2249C9F5-157F-4B13-B4A7-EB8E5B501964}" type="pres">
      <dgm:prSet presAssocID="{26587FD9-BB87-44FA-8808-31BED26823CF}" presName="topArc2" presStyleLbl="parChTrans1D1" presStyleIdx="8" presStyleCnt="14"/>
      <dgm:spPr/>
    </dgm:pt>
    <dgm:pt modelId="{6F0BB15F-CA94-4D94-AC30-C20838D15963}" type="pres">
      <dgm:prSet presAssocID="{26587FD9-BB87-44FA-8808-31BED26823CF}" presName="bottomArc2" presStyleLbl="parChTrans1D1" presStyleIdx="9" presStyleCnt="14"/>
      <dgm:spPr/>
    </dgm:pt>
    <dgm:pt modelId="{94460DC7-26FE-4646-9643-8AE984C6D760}" type="pres">
      <dgm:prSet presAssocID="{26587FD9-BB87-44FA-8808-31BED26823CF}" presName="topConnNode2" presStyleLbl="node4" presStyleIdx="0" presStyleCnt="0"/>
      <dgm:spPr/>
    </dgm:pt>
    <dgm:pt modelId="{FE15DA02-9318-4D79-87F5-36FA296E1ECA}" type="pres">
      <dgm:prSet presAssocID="{26587FD9-BB87-44FA-8808-31BED26823CF}" presName="hierChild4" presStyleCnt="0"/>
      <dgm:spPr/>
    </dgm:pt>
    <dgm:pt modelId="{F86E8193-E2E0-4142-AE7D-60378AB163EB}" type="pres">
      <dgm:prSet presAssocID="{6D60ED3F-EAA6-4F42-8038-19D9992C017E}" presName="Name28" presStyleLbl="parChTrans1D4" presStyleIdx="2" presStyleCnt="4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10" presStyleCnt="14"/>
      <dgm:spPr/>
    </dgm:pt>
    <dgm:pt modelId="{80D41A23-EAB8-42D9-85B0-093BB15ED5CC}" type="pres">
      <dgm:prSet presAssocID="{EA6093B1-1589-490D-B772-79C425758613}" presName="bottomArc2" presStyleLbl="parChTrans1D1" presStyleIdx="11" presStyleCnt="14"/>
      <dgm:spPr/>
    </dgm:pt>
    <dgm:pt modelId="{B5E9D5A0-ACC0-4CE7-94D5-0AE708C320F4}" type="pres">
      <dgm:prSet presAssocID="{EA6093B1-1589-490D-B772-79C425758613}" presName="topConnNode2" presStyleLbl="node4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3" presStyleCnt="4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12" presStyleCnt="14"/>
      <dgm:spPr/>
    </dgm:pt>
    <dgm:pt modelId="{8DAD2DD0-46AF-475D-83E1-E0F7EAE1F7F2}" type="pres">
      <dgm:prSet presAssocID="{642A8FA7-EE9E-4287-8AF9-B7485AE8C51D}" presName="bottomArc2" presStyleLbl="parChTrans1D1" presStyleIdx="13" presStyleCnt="14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A4411A19-4B1F-407F-B0CC-97356680FD2A}" type="pres">
      <dgm:prSet presAssocID="{26587FD9-BB87-44FA-8808-31BED26823CF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B001C219-7DD6-42A6-99E6-C117474BA632}" type="pres">
      <dgm:prSet presAssocID="{9B2DDE18-04BD-4DBB-9E0B-3A9B129BA3DD}" presName="hierChild5" presStyleCnt="0"/>
      <dgm:spPr/>
    </dgm:pt>
    <dgm:pt modelId="{CAA3559C-4CC7-470D-8028-261430012F45}" type="pres">
      <dgm:prSet presAssocID="{C5F24F70-A7C3-499E-B303-8263424402D7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F3843300-D7F1-4678-8BCF-351B52949643}" type="presOf" srcId="{EA6093B1-1589-490D-B772-79C425758613}" destId="{CA7DFAC7-55A9-471F-8146-2286DF94B9FC}" srcOrd="0" destOrd="0" presId="urn:microsoft.com/office/officeart/2008/layout/HalfCircleOrganizationChart"/>
    <dgm:cxn modelId="{AE779A17-99EB-4066-801F-6798DF688045}" type="presOf" srcId="{93216AF4-23A7-45C9-90B3-F71CD143E051}" destId="{D9D45BD5-3AC2-455E-AA58-31DBF92F47F0}" srcOrd="0" destOrd="0" presId="urn:microsoft.com/office/officeart/2008/layout/HalfCircleOrganizationChart"/>
    <dgm:cxn modelId="{CBFC3E1B-7EDA-47A4-8153-C160DEEF7950}" type="presOf" srcId="{C5F24F70-A7C3-499E-B303-8263424402D7}" destId="{434A548D-518D-4EAE-AB0A-361F380A23F1}" srcOrd="0" destOrd="0" presId="urn:microsoft.com/office/officeart/2008/layout/HalfCircleOrganizationChart"/>
    <dgm:cxn modelId="{A52B5A20-1F95-4415-BD04-72DD29627F91}" type="presOf" srcId="{22443E32-3162-4F53-8931-7416D7B032EB}" destId="{82B090BE-DC33-4AA3-8FA7-5E29942B5DC6}" srcOrd="0" destOrd="0" presId="urn:microsoft.com/office/officeart/2008/layout/HalfCircleOrganizationChart"/>
    <dgm:cxn modelId="{DF257120-2E51-42D4-8F71-C93DA2828151}" type="presOf" srcId="{9B2DDE18-04BD-4DBB-9E0B-3A9B129BA3DD}" destId="{3389D4CF-A988-499B-B59E-AF71AF437CFD}" srcOrd="0" destOrd="0" presId="urn:microsoft.com/office/officeart/2008/layout/HalfCircleOrganizationChart"/>
    <dgm:cxn modelId="{5B155821-CF3A-4B0D-8F23-D6774226B1B9}" type="presOf" srcId="{642A8FA7-EE9E-4287-8AF9-B7485AE8C51D}" destId="{324DE976-354C-4659-8322-296E10ADF4C4}" srcOrd="1" destOrd="0" presId="urn:microsoft.com/office/officeart/2008/layout/HalfCircleOrganizationChart"/>
    <dgm:cxn modelId="{77C1342A-1086-4616-8775-33D3658B70B8}" srcId="{26587FD9-BB87-44FA-8808-31BED26823CF}" destId="{EA6093B1-1589-490D-B772-79C425758613}" srcOrd="0" destOrd="0" parTransId="{6D60ED3F-EAA6-4F42-8038-19D9992C017E}" sibTransId="{A3D7F997-A622-4A5C-BE68-6A1CCEAD08FB}"/>
    <dgm:cxn modelId="{FC1A832A-7A99-4C6F-87B4-C5EE54684C55}" type="presOf" srcId="{642A8FA7-EE9E-4287-8AF9-B7485AE8C51D}" destId="{9B0DC4D6-8AF5-4FE0-AE69-B4186FDCDF4F}" srcOrd="0" destOrd="0" presId="urn:microsoft.com/office/officeart/2008/layout/HalfCircleOrganizationChart"/>
    <dgm:cxn modelId="{D21F942A-6AB3-40A5-B723-9F20DE965069}" srcId="{9B2DDE18-04BD-4DBB-9E0B-3A9B129BA3DD}" destId="{4913846D-CF8A-452A-83EC-96FEB0DBDEEF}" srcOrd="0" destOrd="0" parTransId="{22443E32-3162-4F53-8931-7416D7B032EB}" sibTransId="{4F3B4810-B28F-433E-85B1-AA65789570B0}"/>
    <dgm:cxn modelId="{F30B7D36-49A0-41F1-960D-280BD6D5F889}" srcId="{C5F24F70-A7C3-499E-B303-8263424402D7}" destId="{9B2DDE18-04BD-4DBB-9E0B-3A9B129BA3DD}" srcOrd="0" destOrd="0" parTransId="{C5C5D625-43AB-41E7-9271-C17C6802370F}" sibTransId="{8C14A324-568D-44A3-B398-921BB8CC4A6F}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B42F9A57-7B1F-492C-8049-A987B8FA495E}" type="presOf" srcId="{31E8ECD7-F193-4A9A-BDC8-29ABAB1CCF0D}" destId="{69B052F1-BF71-4685-B763-76A480B48778}" srcOrd="0" destOrd="0" presId="urn:microsoft.com/office/officeart/2008/layout/HalfCircleOrganizationChart"/>
    <dgm:cxn modelId="{1EC2EB70-182F-40C6-8033-635E2B0CC8B1}" type="presOf" srcId="{9B2DDE18-04BD-4DBB-9E0B-3A9B129BA3DD}" destId="{49F0942B-9800-4ABB-A971-964AF692211B}" srcOrd="1" destOrd="0" presId="urn:microsoft.com/office/officeart/2008/layout/HalfCircleOrganizationChart"/>
    <dgm:cxn modelId="{3FB79776-0D10-46BD-B68C-3B56C6BB5223}" type="presOf" srcId="{C5F24F70-A7C3-499E-B303-8263424402D7}" destId="{CED2396F-F9D2-4C4C-9A9F-DF2C4585A20D}" srcOrd="1" destOrd="0" presId="urn:microsoft.com/office/officeart/2008/layout/HalfCircleOrganizationChart"/>
    <dgm:cxn modelId="{1C2F9B88-2FD8-4D1C-9F3B-6486E91E3A57}" type="presOf" srcId="{26587FD9-BB87-44FA-8808-31BED26823CF}" destId="{94460DC7-26FE-4646-9643-8AE984C6D760}" srcOrd="1" destOrd="0" presId="urn:microsoft.com/office/officeart/2008/layout/HalfCircleOrganizationChart"/>
    <dgm:cxn modelId="{C29B41AF-C42B-4C31-BB08-1FE9DB76CEAB}" srcId="{4913846D-CF8A-452A-83EC-96FEB0DBDEEF}" destId="{26587FD9-BB87-44FA-8808-31BED26823CF}" srcOrd="0" destOrd="0" parTransId="{31E8ECD7-F193-4A9A-BDC8-29ABAB1CCF0D}" sibTransId="{F028AEAB-C800-4231-B120-3C10F1B90ABA}"/>
    <dgm:cxn modelId="{EF8BE3B0-4871-4514-98DA-B7C3F197D606}" type="presOf" srcId="{5C3ADF2C-9451-4ECB-9726-43BB9B2634A2}" destId="{C92700D9-BBDD-4E11-87AD-61D84C92D81D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38B97DC4-5C59-4DF7-B4CC-ACE0FE5DB72B}" type="presOf" srcId="{C5C5D625-43AB-41E7-9271-C17C6802370F}" destId="{9E055DC7-9830-4554-B0E1-00133CBCFE41}" srcOrd="0" destOrd="0" presId="urn:microsoft.com/office/officeart/2008/layout/HalfCircleOrganizationChart"/>
    <dgm:cxn modelId="{BC5BACD3-6E98-4DF2-9668-81D183060302}" srcId="{603F8465-D653-45B7-943A-505D219E786F}" destId="{C5F24F70-A7C3-499E-B303-8263424402D7}" srcOrd="0" destOrd="0" parTransId="{5C3ADF2C-9451-4ECB-9726-43BB9B2634A2}" sibTransId="{F1F51A20-3276-4F3C-A05D-DCE8EC9D8E80}"/>
    <dgm:cxn modelId="{C7D3E5D5-8F94-43BC-A10A-28C22F832EDC}" type="presOf" srcId="{4913846D-CF8A-452A-83EC-96FEB0DBDEEF}" destId="{BB1FEAF7-2CCE-44C0-8FAB-21C946B147DF}" srcOrd="1" destOrd="0" presId="urn:microsoft.com/office/officeart/2008/layout/HalfCircleOrganizationChart"/>
    <dgm:cxn modelId="{559D1CD9-1B2A-495C-B496-ED71CF4F6C56}" type="presOf" srcId="{26587FD9-BB87-44FA-8808-31BED26823CF}" destId="{D29BBCC8-5104-421A-A42B-43C9250F9CEF}" srcOrd="0" destOrd="0" presId="urn:microsoft.com/office/officeart/2008/layout/HalfCircleOrganizationChart"/>
    <dgm:cxn modelId="{703A77DA-36E6-42D7-95A3-259649C75AD1}" type="presOf" srcId="{6D60ED3F-EAA6-4F42-8038-19D9992C017E}" destId="{F86E8193-E2E0-4142-AE7D-60378AB163EB}" srcOrd="0" destOrd="0" presId="urn:microsoft.com/office/officeart/2008/layout/HalfCircleOrganizationChart"/>
    <dgm:cxn modelId="{F831EBDC-9E9F-4DDB-A134-B111A5C91BF6}" type="presOf" srcId="{4913846D-CF8A-452A-83EC-96FEB0DBDEEF}" destId="{8533EEEC-E614-4F7F-91EA-AF6C5F07FE07}" srcOrd="0" destOrd="0" presId="urn:microsoft.com/office/officeart/2008/layout/HalfCircleOrganizationChart"/>
    <dgm:cxn modelId="{774D0FEB-C0E3-4B1A-8BA9-84F851605FC7}" type="presOf" srcId="{EA6093B1-1589-490D-B772-79C425758613}" destId="{B5E9D5A0-ACC0-4CE7-94D5-0AE708C320F4}" srcOrd="1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58ADC6CB-968C-4AD6-8D26-F8D3602AF6C6}" type="presParOf" srcId="{BCCFD98D-A7EA-4AD0-AFF7-95AF4F3DFA5E}" destId="{C92700D9-BBDD-4E11-87AD-61D84C92D81D}" srcOrd="0" destOrd="0" presId="urn:microsoft.com/office/officeart/2008/layout/HalfCircleOrganizationChart"/>
    <dgm:cxn modelId="{629E6BBB-A33D-4862-AC1C-CCE238798CF9}" type="presParOf" srcId="{BCCFD98D-A7EA-4AD0-AFF7-95AF4F3DFA5E}" destId="{FDDB77B9-D1CB-44C5-AFB1-3BB730C79323}" srcOrd="1" destOrd="0" presId="urn:microsoft.com/office/officeart/2008/layout/HalfCircleOrganizationChart"/>
    <dgm:cxn modelId="{9A4A1F33-65F5-409D-938D-68F6BDFF8F45}" type="presParOf" srcId="{FDDB77B9-D1CB-44C5-AFB1-3BB730C79323}" destId="{3AB0E925-E614-4005-B00C-8EAC92B378E4}" srcOrd="0" destOrd="0" presId="urn:microsoft.com/office/officeart/2008/layout/HalfCircleOrganizationChart"/>
    <dgm:cxn modelId="{1B8C8850-43DD-4615-A60C-839C15B8190F}" type="presParOf" srcId="{3AB0E925-E614-4005-B00C-8EAC92B378E4}" destId="{434A548D-518D-4EAE-AB0A-361F380A23F1}" srcOrd="0" destOrd="0" presId="urn:microsoft.com/office/officeart/2008/layout/HalfCircleOrganizationChart"/>
    <dgm:cxn modelId="{7B404EE6-0DB7-443D-9167-DF7BE44F313C}" type="presParOf" srcId="{3AB0E925-E614-4005-B00C-8EAC92B378E4}" destId="{49FF0760-9B74-47F4-904A-D205A7306B1B}" srcOrd="1" destOrd="0" presId="urn:microsoft.com/office/officeart/2008/layout/HalfCircleOrganizationChart"/>
    <dgm:cxn modelId="{B82374D8-5615-4814-AD35-89CE4A4C5057}" type="presParOf" srcId="{3AB0E925-E614-4005-B00C-8EAC92B378E4}" destId="{1B6010F9-EEA2-496D-8E75-3A9C0EA85104}" srcOrd="2" destOrd="0" presId="urn:microsoft.com/office/officeart/2008/layout/HalfCircleOrganizationChart"/>
    <dgm:cxn modelId="{A31AF32F-7AC7-4E15-8916-989309F5BAA5}" type="presParOf" srcId="{3AB0E925-E614-4005-B00C-8EAC92B378E4}" destId="{CED2396F-F9D2-4C4C-9A9F-DF2C4585A20D}" srcOrd="3" destOrd="0" presId="urn:microsoft.com/office/officeart/2008/layout/HalfCircleOrganizationChart"/>
    <dgm:cxn modelId="{EA927A55-EEC3-4670-83D8-9C0FC72A91BF}" type="presParOf" srcId="{FDDB77B9-D1CB-44C5-AFB1-3BB730C79323}" destId="{FD5E9453-FE92-4676-81F2-8E65762469B7}" srcOrd="1" destOrd="0" presId="urn:microsoft.com/office/officeart/2008/layout/HalfCircleOrganizationChart"/>
    <dgm:cxn modelId="{5D8E6FDA-AA7E-4D79-8EA7-010236980F83}" type="presParOf" srcId="{FD5E9453-FE92-4676-81F2-8E65762469B7}" destId="{9E055DC7-9830-4554-B0E1-00133CBCFE41}" srcOrd="0" destOrd="0" presId="urn:microsoft.com/office/officeart/2008/layout/HalfCircleOrganizationChart"/>
    <dgm:cxn modelId="{0673F93F-725E-43B7-B3A7-6F86F545900B}" type="presParOf" srcId="{FD5E9453-FE92-4676-81F2-8E65762469B7}" destId="{8DDB4570-67F5-4190-9093-46E2C38F9A9E}" srcOrd="1" destOrd="0" presId="urn:microsoft.com/office/officeart/2008/layout/HalfCircleOrganizationChart"/>
    <dgm:cxn modelId="{04929C49-6DC8-4B85-A115-C5D459AE4205}" type="presParOf" srcId="{8DDB4570-67F5-4190-9093-46E2C38F9A9E}" destId="{5586DC7A-8092-4990-BF0B-EBE4832B4789}" srcOrd="0" destOrd="0" presId="urn:microsoft.com/office/officeart/2008/layout/HalfCircleOrganizationChart"/>
    <dgm:cxn modelId="{C116BA60-2467-4276-97DB-1B44C5246B57}" type="presParOf" srcId="{5586DC7A-8092-4990-BF0B-EBE4832B4789}" destId="{3389D4CF-A988-499B-B59E-AF71AF437CFD}" srcOrd="0" destOrd="0" presId="urn:microsoft.com/office/officeart/2008/layout/HalfCircleOrganizationChart"/>
    <dgm:cxn modelId="{A3273010-B914-45BB-81D6-360E70C3C418}" type="presParOf" srcId="{5586DC7A-8092-4990-BF0B-EBE4832B4789}" destId="{7E09C72A-0F58-48A2-9A88-1F0EFE5468C1}" srcOrd="1" destOrd="0" presId="urn:microsoft.com/office/officeart/2008/layout/HalfCircleOrganizationChart"/>
    <dgm:cxn modelId="{E92DC116-EA5E-4A4C-89DA-C13B321FD359}" type="presParOf" srcId="{5586DC7A-8092-4990-BF0B-EBE4832B4789}" destId="{A9971CF7-6E27-43B9-AFDE-C5D0D7F23154}" srcOrd="2" destOrd="0" presId="urn:microsoft.com/office/officeart/2008/layout/HalfCircleOrganizationChart"/>
    <dgm:cxn modelId="{ED17A71B-72A6-4790-AA3E-76BBAD4FDD53}" type="presParOf" srcId="{5586DC7A-8092-4990-BF0B-EBE4832B4789}" destId="{49F0942B-9800-4ABB-A971-964AF692211B}" srcOrd="3" destOrd="0" presId="urn:microsoft.com/office/officeart/2008/layout/HalfCircleOrganizationChart"/>
    <dgm:cxn modelId="{5F7BFF09-74A8-4676-BFDE-94F49ABD316A}" type="presParOf" srcId="{8DDB4570-67F5-4190-9093-46E2C38F9A9E}" destId="{E68BB3FE-0D2A-4BCE-8829-AE996083F0F6}" srcOrd="1" destOrd="0" presId="urn:microsoft.com/office/officeart/2008/layout/HalfCircleOrganizationChart"/>
    <dgm:cxn modelId="{80ACBC1D-48EA-47FD-AFB4-D35611C9F31B}" type="presParOf" srcId="{E68BB3FE-0D2A-4BCE-8829-AE996083F0F6}" destId="{82B090BE-DC33-4AA3-8FA7-5E29942B5DC6}" srcOrd="0" destOrd="0" presId="urn:microsoft.com/office/officeart/2008/layout/HalfCircleOrganizationChart"/>
    <dgm:cxn modelId="{86BFD2D9-B32D-4A1F-A8D6-ECF490302CC2}" type="presParOf" srcId="{E68BB3FE-0D2A-4BCE-8829-AE996083F0F6}" destId="{4BB0D641-70B6-4DDA-9148-E340FB6CC5C4}" srcOrd="1" destOrd="0" presId="urn:microsoft.com/office/officeart/2008/layout/HalfCircleOrganizationChart"/>
    <dgm:cxn modelId="{B966A91F-FFAB-45BB-A0B1-3B6689446FC2}" type="presParOf" srcId="{4BB0D641-70B6-4DDA-9148-E340FB6CC5C4}" destId="{26C43C23-4B76-48B3-B000-FA436F17C58A}" srcOrd="0" destOrd="0" presId="urn:microsoft.com/office/officeart/2008/layout/HalfCircleOrganizationChart"/>
    <dgm:cxn modelId="{6CD70E77-F85D-4247-96C7-3A9514BD7FD8}" type="presParOf" srcId="{26C43C23-4B76-48B3-B000-FA436F17C58A}" destId="{8533EEEC-E614-4F7F-91EA-AF6C5F07FE07}" srcOrd="0" destOrd="0" presId="urn:microsoft.com/office/officeart/2008/layout/HalfCircleOrganizationChart"/>
    <dgm:cxn modelId="{5A08BB11-95FF-41B6-8C5C-D657D44FBF90}" type="presParOf" srcId="{26C43C23-4B76-48B3-B000-FA436F17C58A}" destId="{6E08BB80-1626-4E6E-9A98-4E5166F3A973}" srcOrd="1" destOrd="0" presId="urn:microsoft.com/office/officeart/2008/layout/HalfCircleOrganizationChart"/>
    <dgm:cxn modelId="{A819B434-2DE6-4FC0-810D-A1C6B6235808}" type="presParOf" srcId="{26C43C23-4B76-48B3-B000-FA436F17C58A}" destId="{D801D59E-3746-42F8-9478-44DA04800FDC}" srcOrd="2" destOrd="0" presId="urn:microsoft.com/office/officeart/2008/layout/HalfCircleOrganizationChart"/>
    <dgm:cxn modelId="{D5817C62-8C6F-4D57-AD16-1B76C8C46F5C}" type="presParOf" srcId="{26C43C23-4B76-48B3-B000-FA436F17C58A}" destId="{BB1FEAF7-2CCE-44C0-8FAB-21C946B147DF}" srcOrd="3" destOrd="0" presId="urn:microsoft.com/office/officeart/2008/layout/HalfCircleOrganizationChart"/>
    <dgm:cxn modelId="{5658D53F-DC0D-420E-8DFE-08C06FA94EFB}" type="presParOf" srcId="{4BB0D641-70B6-4DDA-9148-E340FB6CC5C4}" destId="{80A7B328-0E5B-4F1F-BD49-F842C3BFEA6C}" srcOrd="1" destOrd="0" presId="urn:microsoft.com/office/officeart/2008/layout/HalfCircleOrganizationChart"/>
    <dgm:cxn modelId="{16A4C44C-7DF7-47E3-8307-9D57EF074CAC}" type="presParOf" srcId="{80A7B328-0E5B-4F1F-BD49-F842C3BFEA6C}" destId="{69B052F1-BF71-4685-B763-76A480B48778}" srcOrd="0" destOrd="0" presId="urn:microsoft.com/office/officeart/2008/layout/HalfCircleOrganizationChart"/>
    <dgm:cxn modelId="{3DF913D6-560C-4FDC-BD69-A061B25BEF52}" type="presParOf" srcId="{80A7B328-0E5B-4F1F-BD49-F842C3BFEA6C}" destId="{DF5CADBD-01E3-4679-9438-3C6A5300D29E}" srcOrd="1" destOrd="0" presId="urn:microsoft.com/office/officeart/2008/layout/HalfCircleOrganizationChart"/>
    <dgm:cxn modelId="{2FCE3AA5-2B00-4430-8810-05BCBD49D9AD}" type="presParOf" srcId="{DF5CADBD-01E3-4679-9438-3C6A5300D29E}" destId="{28E3DC3B-4C14-4EFA-BA0B-571062D06ED2}" srcOrd="0" destOrd="0" presId="urn:microsoft.com/office/officeart/2008/layout/HalfCircleOrganizationChart"/>
    <dgm:cxn modelId="{75234B02-0951-4431-AA71-6E871F7D2B9C}" type="presParOf" srcId="{28E3DC3B-4C14-4EFA-BA0B-571062D06ED2}" destId="{D29BBCC8-5104-421A-A42B-43C9250F9CEF}" srcOrd="0" destOrd="0" presId="urn:microsoft.com/office/officeart/2008/layout/HalfCircleOrganizationChart"/>
    <dgm:cxn modelId="{F3C38C76-ABD4-4974-9EF4-E297A7CECD9A}" type="presParOf" srcId="{28E3DC3B-4C14-4EFA-BA0B-571062D06ED2}" destId="{2249C9F5-157F-4B13-B4A7-EB8E5B501964}" srcOrd="1" destOrd="0" presId="urn:microsoft.com/office/officeart/2008/layout/HalfCircleOrganizationChart"/>
    <dgm:cxn modelId="{C7102344-64F4-4DC7-87A1-B3CA3DEA653D}" type="presParOf" srcId="{28E3DC3B-4C14-4EFA-BA0B-571062D06ED2}" destId="{6F0BB15F-CA94-4D94-AC30-C20838D15963}" srcOrd="2" destOrd="0" presId="urn:microsoft.com/office/officeart/2008/layout/HalfCircleOrganizationChart"/>
    <dgm:cxn modelId="{78D6F7AB-2139-45C2-8E21-94C9F0D45A4D}" type="presParOf" srcId="{28E3DC3B-4C14-4EFA-BA0B-571062D06ED2}" destId="{94460DC7-26FE-4646-9643-8AE984C6D760}" srcOrd="3" destOrd="0" presId="urn:microsoft.com/office/officeart/2008/layout/HalfCircleOrganizationChart"/>
    <dgm:cxn modelId="{D3D8AC19-AAD3-434F-8BE8-16AE905F5944}" type="presParOf" srcId="{DF5CADBD-01E3-4679-9438-3C6A5300D29E}" destId="{FE15DA02-9318-4D79-87F5-36FA296E1ECA}" srcOrd="1" destOrd="0" presId="urn:microsoft.com/office/officeart/2008/layout/HalfCircleOrganizationChart"/>
    <dgm:cxn modelId="{C0EB4532-7959-4725-9C50-295B3A2F02D3}" type="presParOf" srcId="{FE15DA02-9318-4D79-87F5-36FA296E1ECA}" destId="{F86E8193-E2E0-4142-AE7D-60378AB163EB}" srcOrd="0" destOrd="0" presId="urn:microsoft.com/office/officeart/2008/layout/HalfCircleOrganizationChart"/>
    <dgm:cxn modelId="{F941E07B-1395-412A-AA8B-767164B5FEC6}" type="presParOf" srcId="{FE15DA02-9318-4D79-87F5-36FA296E1ECA}" destId="{858C03FD-08C0-4ED2-BFB4-115AB530A550}" srcOrd="1" destOrd="0" presId="urn:microsoft.com/office/officeart/2008/layout/HalfCircleOrganizationChart"/>
    <dgm:cxn modelId="{0DE0EBE4-B626-4B24-91AE-5886DD9314F3}" type="presParOf" srcId="{858C03FD-08C0-4ED2-BFB4-115AB530A550}" destId="{9F44F475-7A17-4F8F-82AC-75A9F9B25492}" srcOrd="0" destOrd="0" presId="urn:microsoft.com/office/officeart/2008/layout/HalfCircleOrganizationChart"/>
    <dgm:cxn modelId="{B05F7D6B-0C36-4335-8909-AF86B73FC1A2}" type="presParOf" srcId="{9F44F475-7A17-4F8F-82AC-75A9F9B25492}" destId="{CA7DFAC7-55A9-471F-8146-2286DF94B9FC}" srcOrd="0" destOrd="0" presId="urn:microsoft.com/office/officeart/2008/layout/HalfCircleOrganizationChart"/>
    <dgm:cxn modelId="{53F91E36-C83E-408E-A1F6-98679D3E6FBB}" type="presParOf" srcId="{9F44F475-7A17-4F8F-82AC-75A9F9B25492}" destId="{E3E85E81-C1DD-41B1-AB28-5B4B04CD4BCA}" srcOrd="1" destOrd="0" presId="urn:microsoft.com/office/officeart/2008/layout/HalfCircleOrganizationChart"/>
    <dgm:cxn modelId="{E9FAB030-7860-4274-90CA-D1B8B1DBF441}" type="presParOf" srcId="{9F44F475-7A17-4F8F-82AC-75A9F9B25492}" destId="{80D41A23-EAB8-42D9-85B0-093BB15ED5CC}" srcOrd="2" destOrd="0" presId="urn:microsoft.com/office/officeart/2008/layout/HalfCircleOrganizationChart"/>
    <dgm:cxn modelId="{ED74A7F6-0363-45B7-A78E-F92C042F447A}" type="presParOf" srcId="{9F44F475-7A17-4F8F-82AC-75A9F9B25492}" destId="{B5E9D5A0-ACC0-4CE7-94D5-0AE708C320F4}" srcOrd="3" destOrd="0" presId="urn:microsoft.com/office/officeart/2008/layout/HalfCircleOrganizationChart"/>
    <dgm:cxn modelId="{BFB302E6-3110-4BBE-A81F-9C7EFEC48007}" type="presParOf" srcId="{858C03FD-08C0-4ED2-BFB4-115AB530A550}" destId="{FB147AF8-C979-4144-BC43-13B2A225D208}" srcOrd="1" destOrd="0" presId="urn:microsoft.com/office/officeart/2008/layout/HalfCircleOrganizationChart"/>
    <dgm:cxn modelId="{3ABABE47-B51B-48B4-A17A-B8B33BAA5DE5}" type="presParOf" srcId="{FB147AF8-C979-4144-BC43-13B2A225D208}" destId="{D9D45BD5-3AC2-455E-AA58-31DBF92F47F0}" srcOrd="0" destOrd="0" presId="urn:microsoft.com/office/officeart/2008/layout/HalfCircleOrganizationChart"/>
    <dgm:cxn modelId="{C732BE1D-E861-4F8C-81ED-91F77DFA3FA6}" type="presParOf" srcId="{FB147AF8-C979-4144-BC43-13B2A225D208}" destId="{F8CE772B-20C2-43D7-B080-12663041CA6F}" srcOrd="1" destOrd="0" presId="urn:microsoft.com/office/officeart/2008/layout/HalfCircleOrganizationChart"/>
    <dgm:cxn modelId="{E660D200-389E-44B7-B6DC-C57DA99BF1B6}" type="presParOf" srcId="{F8CE772B-20C2-43D7-B080-12663041CA6F}" destId="{4F2ED148-9D40-4C33-A878-3EFA791166FE}" srcOrd="0" destOrd="0" presId="urn:microsoft.com/office/officeart/2008/layout/HalfCircleOrganizationChart"/>
    <dgm:cxn modelId="{E30DDF27-83D5-47CA-8226-891C286BB751}" type="presParOf" srcId="{4F2ED148-9D40-4C33-A878-3EFA791166FE}" destId="{9B0DC4D6-8AF5-4FE0-AE69-B4186FDCDF4F}" srcOrd="0" destOrd="0" presId="urn:microsoft.com/office/officeart/2008/layout/HalfCircleOrganizationChart"/>
    <dgm:cxn modelId="{4DF643FD-7490-41D9-9A18-3BBA4559F133}" type="presParOf" srcId="{4F2ED148-9D40-4C33-A878-3EFA791166FE}" destId="{DE61A084-BC96-47AF-87E3-DAA580D15205}" srcOrd="1" destOrd="0" presId="urn:microsoft.com/office/officeart/2008/layout/HalfCircleOrganizationChart"/>
    <dgm:cxn modelId="{4AF2F96C-42A4-47D4-90FE-D1954F276722}" type="presParOf" srcId="{4F2ED148-9D40-4C33-A878-3EFA791166FE}" destId="{8DAD2DD0-46AF-475D-83E1-E0F7EAE1F7F2}" srcOrd="2" destOrd="0" presId="urn:microsoft.com/office/officeart/2008/layout/HalfCircleOrganizationChart"/>
    <dgm:cxn modelId="{6861A5C5-1E9B-4461-A4CE-1A7786AF6BE6}" type="presParOf" srcId="{4F2ED148-9D40-4C33-A878-3EFA791166FE}" destId="{324DE976-354C-4659-8322-296E10ADF4C4}" srcOrd="3" destOrd="0" presId="urn:microsoft.com/office/officeart/2008/layout/HalfCircleOrganizationChart"/>
    <dgm:cxn modelId="{129AF785-0458-45FE-8161-6C1C92070E50}" type="presParOf" srcId="{F8CE772B-20C2-43D7-B080-12663041CA6F}" destId="{387098C1-E1A7-49EA-A3EA-38819BAEDE30}" srcOrd="1" destOrd="0" presId="urn:microsoft.com/office/officeart/2008/layout/HalfCircleOrganizationChart"/>
    <dgm:cxn modelId="{69406533-14E2-4E1F-AE5D-94045129B301}" type="presParOf" srcId="{F8CE772B-20C2-43D7-B080-12663041CA6F}" destId="{63B12081-CA48-4254-892D-3CFE0152DD99}" srcOrd="2" destOrd="0" presId="urn:microsoft.com/office/officeart/2008/layout/HalfCircleOrganizationChart"/>
    <dgm:cxn modelId="{1522161A-8534-46F2-9E12-9F6D3F2FB627}" type="presParOf" srcId="{858C03FD-08C0-4ED2-BFB4-115AB530A550}" destId="{106107AD-6458-4F32-B097-F15F23920404}" srcOrd="2" destOrd="0" presId="urn:microsoft.com/office/officeart/2008/layout/HalfCircleOrganizationChart"/>
    <dgm:cxn modelId="{8829C7A0-863B-49A0-BA16-6920C96DEB32}" type="presParOf" srcId="{DF5CADBD-01E3-4679-9438-3C6A5300D29E}" destId="{A4411A19-4B1F-407F-B0CC-97356680FD2A}" srcOrd="2" destOrd="0" presId="urn:microsoft.com/office/officeart/2008/layout/HalfCircleOrganizationChart"/>
    <dgm:cxn modelId="{2041D249-38FD-4A7B-B7FD-DCC0D216D19D}" type="presParOf" srcId="{4BB0D641-70B6-4DDA-9148-E340FB6CC5C4}" destId="{B22DC301-F682-4D60-BAD0-6A4536F942E7}" srcOrd="2" destOrd="0" presId="urn:microsoft.com/office/officeart/2008/layout/HalfCircleOrganizationChart"/>
    <dgm:cxn modelId="{B91640B8-265A-4780-962D-05C13A179F82}" type="presParOf" srcId="{8DDB4570-67F5-4190-9093-46E2C38F9A9E}" destId="{B001C219-7DD6-42A6-99E6-C117474BA632}" srcOrd="2" destOrd="0" presId="urn:microsoft.com/office/officeart/2008/layout/HalfCircleOrganizationChart"/>
    <dgm:cxn modelId="{35184232-9D3A-4B40-AF9E-D20BAEA8E7C1}" type="presParOf" srcId="{FDDB77B9-D1CB-44C5-AFB1-3BB730C79323}" destId="{CAA3559C-4CC7-470D-8028-261430012F45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8"/>
      <dgm:spPr/>
    </dgm:pt>
    <dgm:pt modelId="{AAFDEE01-244E-4CB3-8631-127488C8609A}" type="pres">
      <dgm:prSet presAssocID="{603F8465-D653-45B7-943A-505D219E786F}" presName="bottomArc1" presStyleLbl="parChTrans1D1" presStyleIdx="1" presStyleCnt="8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82B090BE-DC33-4AA3-8FA7-5E29942B5DC6}" type="pres">
      <dgm:prSet presAssocID="{22443E32-3162-4F53-8931-7416D7B032EB}" presName="Name28" presStyleLbl="parChTrans1D2" presStyleIdx="0" presStyleCnt="1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2" presStyleCnt="8"/>
      <dgm:spPr/>
    </dgm:pt>
    <dgm:pt modelId="{D801D59E-3746-42F8-9478-44DA04800FDC}" type="pres">
      <dgm:prSet presAssocID="{4913846D-CF8A-452A-83EC-96FEB0DBDEEF}" presName="bottomArc2" presStyleLbl="parChTrans1D1" presStyleIdx="3" presStyleCnt="8"/>
      <dgm:spPr/>
    </dgm:pt>
    <dgm:pt modelId="{BB1FEAF7-2CCE-44C0-8FAB-21C946B147DF}" type="pres">
      <dgm:prSet presAssocID="{4913846D-CF8A-452A-83EC-96FEB0DBDEEF}" presName="topConnNode2" presStyleLbl="node2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F86E8193-E2E0-4142-AE7D-60378AB163EB}" type="pres">
      <dgm:prSet presAssocID="{6D60ED3F-EAA6-4F42-8038-19D9992C017E}" presName="Name28" presStyleLbl="parChTrans1D3" presStyleIdx="0" presStyleCnt="1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4" presStyleCnt="8"/>
      <dgm:spPr/>
    </dgm:pt>
    <dgm:pt modelId="{80D41A23-EAB8-42D9-85B0-093BB15ED5CC}" type="pres">
      <dgm:prSet presAssocID="{EA6093B1-1589-490D-B772-79C425758613}" presName="bottomArc2" presStyleLbl="parChTrans1D1" presStyleIdx="5" presStyleCnt="8"/>
      <dgm:spPr/>
    </dgm:pt>
    <dgm:pt modelId="{B5E9D5A0-ACC0-4CE7-94D5-0AE708C320F4}" type="pres">
      <dgm:prSet presAssocID="{EA6093B1-1589-490D-B772-79C425758613}" presName="topConnNode2" presStyleLbl="node3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0" presStyleCnt="1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6" presStyleCnt="8"/>
      <dgm:spPr/>
    </dgm:pt>
    <dgm:pt modelId="{8DAD2DD0-46AF-475D-83E1-E0F7EAE1F7F2}" type="pres">
      <dgm:prSet presAssocID="{642A8FA7-EE9E-4287-8AF9-B7485AE8C51D}" presName="bottomArc2" presStyleLbl="parChTrans1D1" presStyleIdx="7" presStyleCnt="8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A665CB03-66EB-4978-8806-92236FED5034}" type="presOf" srcId="{93216AF4-23A7-45C9-90B3-F71CD143E051}" destId="{D9D45BD5-3AC2-455E-AA58-31DBF92F47F0}" srcOrd="0" destOrd="0" presId="urn:microsoft.com/office/officeart/2008/layout/HalfCircleOrganizationChart"/>
    <dgm:cxn modelId="{79470E0B-BCB4-4B90-862C-4B9D0EC2A59B}" type="presOf" srcId="{642A8FA7-EE9E-4287-8AF9-B7485AE8C51D}" destId="{324DE976-354C-4659-8322-296E10ADF4C4}" srcOrd="1" destOrd="0" presId="urn:microsoft.com/office/officeart/2008/layout/HalfCircleOrganizationChart"/>
    <dgm:cxn modelId="{77C1342A-1086-4616-8775-33D3658B70B8}" srcId="{4913846D-CF8A-452A-83EC-96FEB0DBDEEF}" destId="{EA6093B1-1589-490D-B772-79C425758613}" srcOrd="0" destOrd="0" parTransId="{6D60ED3F-EAA6-4F42-8038-19D9992C017E}" sibTransId="{A3D7F997-A622-4A5C-BE68-6A1CCEAD08FB}"/>
    <dgm:cxn modelId="{D21F942A-6AB3-40A5-B723-9F20DE965069}" srcId="{603F8465-D653-45B7-943A-505D219E786F}" destId="{4913846D-CF8A-452A-83EC-96FEB0DBDEEF}" srcOrd="0" destOrd="0" parTransId="{22443E32-3162-4F53-8931-7416D7B032EB}" sibTransId="{4F3B4810-B28F-433E-85B1-AA65789570B0}"/>
    <dgm:cxn modelId="{4BF39035-8381-4267-8085-55DFC65F555A}" type="presOf" srcId="{6D60ED3F-EAA6-4F42-8038-19D9992C017E}" destId="{F86E8193-E2E0-4142-AE7D-60378AB163EB}" srcOrd="0" destOrd="0" presId="urn:microsoft.com/office/officeart/2008/layout/HalfCircleOrganizationChart"/>
    <dgm:cxn modelId="{54194F3B-7BAB-4259-994E-7AB90DA71009}" type="presOf" srcId="{642A8FA7-EE9E-4287-8AF9-B7485AE8C51D}" destId="{9B0DC4D6-8AF5-4FE0-AE69-B4186FDCDF4F}" srcOrd="0" destOrd="0" presId="urn:microsoft.com/office/officeart/2008/layout/HalfCircleOrganizationChart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5E4DE078-4785-4B6B-8864-774750A06700}" type="presOf" srcId="{4913846D-CF8A-452A-83EC-96FEB0DBDEEF}" destId="{BB1FEAF7-2CCE-44C0-8FAB-21C946B147DF}" srcOrd="1" destOrd="0" presId="urn:microsoft.com/office/officeart/2008/layout/HalfCircleOrganizationChart"/>
    <dgm:cxn modelId="{9F20FCA6-5653-45C0-808A-13EB8725EE40}" type="presOf" srcId="{22443E32-3162-4F53-8931-7416D7B032EB}" destId="{82B090BE-DC33-4AA3-8FA7-5E29942B5DC6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00111BBB-65B8-4863-B00E-6FC417F620AE}" type="presOf" srcId="{EA6093B1-1589-490D-B772-79C425758613}" destId="{CA7DFAC7-55A9-471F-8146-2286DF94B9FC}" srcOrd="0" destOrd="0" presId="urn:microsoft.com/office/officeart/2008/layout/HalfCircleOrganizationChart"/>
    <dgm:cxn modelId="{EF1831C9-3DC5-4D3A-A003-6CC069A615FC}" type="presOf" srcId="{EA6093B1-1589-490D-B772-79C425758613}" destId="{B5E9D5A0-ACC0-4CE7-94D5-0AE708C320F4}" srcOrd="1" destOrd="0" presId="urn:microsoft.com/office/officeart/2008/layout/HalfCircleOrganizationChart"/>
    <dgm:cxn modelId="{4A7A78FD-BA99-478F-B1E0-A1986E6A4584}" type="presOf" srcId="{4913846D-CF8A-452A-83EC-96FEB0DBDEEF}" destId="{8533EEEC-E614-4F7F-91EA-AF6C5F07FE07}" srcOrd="0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18B2D534-1C0F-416E-BC3A-C297772A84BF}" type="presParOf" srcId="{BCCFD98D-A7EA-4AD0-AFF7-95AF4F3DFA5E}" destId="{82B090BE-DC33-4AA3-8FA7-5E29942B5DC6}" srcOrd="0" destOrd="0" presId="urn:microsoft.com/office/officeart/2008/layout/HalfCircleOrganizationChart"/>
    <dgm:cxn modelId="{997DB224-7546-41D2-9E38-1809BF90C3F7}" type="presParOf" srcId="{BCCFD98D-A7EA-4AD0-AFF7-95AF4F3DFA5E}" destId="{4BB0D641-70B6-4DDA-9148-E340FB6CC5C4}" srcOrd="1" destOrd="0" presId="urn:microsoft.com/office/officeart/2008/layout/HalfCircleOrganizationChart"/>
    <dgm:cxn modelId="{231EC56C-9209-425F-AD9E-F6D47C3957CD}" type="presParOf" srcId="{4BB0D641-70B6-4DDA-9148-E340FB6CC5C4}" destId="{26C43C23-4B76-48B3-B000-FA436F17C58A}" srcOrd="0" destOrd="0" presId="urn:microsoft.com/office/officeart/2008/layout/HalfCircleOrganizationChart"/>
    <dgm:cxn modelId="{062A9280-549B-4BF3-BC57-39F9A93C7423}" type="presParOf" srcId="{26C43C23-4B76-48B3-B000-FA436F17C58A}" destId="{8533EEEC-E614-4F7F-91EA-AF6C5F07FE07}" srcOrd="0" destOrd="0" presId="urn:microsoft.com/office/officeart/2008/layout/HalfCircleOrganizationChart"/>
    <dgm:cxn modelId="{0A4A18DE-7DBE-4D52-8E91-521319F16856}" type="presParOf" srcId="{26C43C23-4B76-48B3-B000-FA436F17C58A}" destId="{6E08BB80-1626-4E6E-9A98-4E5166F3A973}" srcOrd="1" destOrd="0" presId="urn:microsoft.com/office/officeart/2008/layout/HalfCircleOrganizationChart"/>
    <dgm:cxn modelId="{8F16BEF4-D366-40B0-858E-70D01BEF8786}" type="presParOf" srcId="{26C43C23-4B76-48B3-B000-FA436F17C58A}" destId="{D801D59E-3746-42F8-9478-44DA04800FDC}" srcOrd="2" destOrd="0" presId="urn:microsoft.com/office/officeart/2008/layout/HalfCircleOrganizationChart"/>
    <dgm:cxn modelId="{10C2075F-B010-4FAA-835C-33C920B57265}" type="presParOf" srcId="{26C43C23-4B76-48B3-B000-FA436F17C58A}" destId="{BB1FEAF7-2CCE-44C0-8FAB-21C946B147DF}" srcOrd="3" destOrd="0" presId="urn:microsoft.com/office/officeart/2008/layout/HalfCircleOrganizationChart"/>
    <dgm:cxn modelId="{B909F39E-B761-4C4D-80B3-EE19D4F2AABF}" type="presParOf" srcId="{4BB0D641-70B6-4DDA-9148-E340FB6CC5C4}" destId="{80A7B328-0E5B-4F1F-BD49-F842C3BFEA6C}" srcOrd="1" destOrd="0" presId="urn:microsoft.com/office/officeart/2008/layout/HalfCircleOrganizationChart"/>
    <dgm:cxn modelId="{638A8C9D-C5CC-44E0-9414-14C7379B7353}" type="presParOf" srcId="{80A7B328-0E5B-4F1F-BD49-F842C3BFEA6C}" destId="{F86E8193-E2E0-4142-AE7D-60378AB163EB}" srcOrd="0" destOrd="0" presId="urn:microsoft.com/office/officeart/2008/layout/HalfCircleOrganizationChart"/>
    <dgm:cxn modelId="{2C207EDD-885F-4E8A-A9B2-0E78C2E98BC4}" type="presParOf" srcId="{80A7B328-0E5B-4F1F-BD49-F842C3BFEA6C}" destId="{858C03FD-08C0-4ED2-BFB4-115AB530A550}" srcOrd="1" destOrd="0" presId="urn:microsoft.com/office/officeart/2008/layout/HalfCircleOrganizationChart"/>
    <dgm:cxn modelId="{ADCA5701-B122-469F-BF82-7088A2C94270}" type="presParOf" srcId="{858C03FD-08C0-4ED2-BFB4-115AB530A550}" destId="{9F44F475-7A17-4F8F-82AC-75A9F9B25492}" srcOrd="0" destOrd="0" presId="urn:microsoft.com/office/officeart/2008/layout/HalfCircleOrganizationChart"/>
    <dgm:cxn modelId="{6A70025E-ED6F-45DF-9F45-208B4D23AE57}" type="presParOf" srcId="{9F44F475-7A17-4F8F-82AC-75A9F9B25492}" destId="{CA7DFAC7-55A9-471F-8146-2286DF94B9FC}" srcOrd="0" destOrd="0" presId="urn:microsoft.com/office/officeart/2008/layout/HalfCircleOrganizationChart"/>
    <dgm:cxn modelId="{07B74603-D074-47BD-B690-E648F99316EB}" type="presParOf" srcId="{9F44F475-7A17-4F8F-82AC-75A9F9B25492}" destId="{E3E85E81-C1DD-41B1-AB28-5B4B04CD4BCA}" srcOrd="1" destOrd="0" presId="urn:microsoft.com/office/officeart/2008/layout/HalfCircleOrganizationChart"/>
    <dgm:cxn modelId="{E636D371-AF3E-4AB7-BF55-A20CC0BA8E29}" type="presParOf" srcId="{9F44F475-7A17-4F8F-82AC-75A9F9B25492}" destId="{80D41A23-EAB8-42D9-85B0-093BB15ED5CC}" srcOrd="2" destOrd="0" presId="urn:microsoft.com/office/officeart/2008/layout/HalfCircleOrganizationChart"/>
    <dgm:cxn modelId="{870ED949-BDB4-4434-8A32-FA4FBEB9EEC7}" type="presParOf" srcId="{9F44F475-7A17-4F8F-82AC-75A9F9B25492}" destId="{B5E9D5A0-ACC0-4CE7-94D5-0AE708C320F4}" srcOrd="3" destOrd="0" presId="urn:microsoft.com/office/officeart/2008/layout/HalfCircleOrganizationChart"/>
    <dgm:cxn modelId="{57644FDC-7767-47F8-904E-82ECC61EE549}" type="presParOf" srcId="{858C03FD-08C0-4ED2-BFB4-115AB530A550}" destId="{FB147AF8-C979-4144-BC43-13B2A225D208}" srcOrd="1" destOrd="0" presId="urn:microsoft.com/office/officeart/2008/layout/HalfCircleOrganizationChart"/>
    <dgm:cxn modelId="{4AE92797-949C-4185-8FB3-BD82F7060B15}" type="presParOf" srcId="{FB147AF8-C979-4144-BC43-13B2A225D208}" destId="{D9D45BD5-3AC2-455E-AA58-31DBF92F47F0}" srcOrd="0" destOrd="0" presId="urn:microsoft.com/office/officeart/2008/layout/HalfCircleOrganizationChart"/>
    <dgm:cxn modelId="{63D01857-06D1-4B8F-AC1C-351459F4B52B}" type="presParOf" srcId="{FB147AF8-C979-4144-BC43-13B2A225D208}" destId="{F8CE772B-20C2-43D7-B080-12663041CA6F}" srcOrd="1" destOrd="0" presId="urn:microsoft.com/office/officeart/2008/layout/HalfCircleOrganizationChart"/>
    <dgm:cxn modelId="{140E9BC2-755C-458B-8205-AAAF075E8B74}" type="presParOf" srcId="{F8CE772B-20C2-43D7-B080-12663041CA6F}" destId="{4F2ED148-9D40-4C33-A878-3EFA791166FE}" srcOrd="0" destOrd="0" presId="urn:microsoft.com/office/officeart/2008/layout/HalfCircleOrganizationChart"/>
    <dgm:cxn modelId="{E39B6D7A-DFF1-4DA2-A0F8-042C8D660B6A}" type="presParOf" srcId="{4F2ED148-9D40-4C33-A878-3EFA791166FE}" destId="{9B0DC4D6-8AF5-4FE0-AE69-B4186FDCDF4F}" srcOrd="0" destOrd="0" presId="urn:microsoft.com/office/officeart/2008/layout/HalfCircleOrganizationChart"/>
    <dgm:cxn modelId="{8486B8DE-D03E-450A-9637-3447139CACE2}" type="presParOf" srcId="{4F2ED148-9D40-4C33-A878-3EFA791166FE}" destId="{DE61A084-BC96-47AF-87E3-DAA580D15205}" srcOrd="1" destOrd="0" presId="urn:microsoft.com/office/officeart/2008/layout/HalfCircleOrganizationChart"/>
    <dgm:cxn modelId="{DAADF9DF-D4DA-42E4-8DC7-A3C23B4F7C8C}" type="presParOf" srcId="{4F2ED148-9D40-4C33-A878-3EFA791166FE}" destId="{8DAD2DD0-46AF-475D-83E1-E0F7EAE1F7F2}" srcOrd="2" destOrd="0" presId="urn:microsoft.com/office/officeart/2008/layout/HalfCircleOrganizationChart"/>
    <dgm:cxn modelId="{C54D453C-B53F-447F-9D93-DADB137DA642}" type="presParOf" srcId="{4F2ED148-9D40-4C33-A878-3EFA791166FE}" destId="{324DE976-354C-4659-8322-296E10ADF4C4}" srcOrd="3" destOrd="0" presId="urn:microsoft.com/office/officeart/2008/layout/HalfCircleOrganizationChart"/>
    <dgm:cxn modelId="{B34DEA45-C4BD-483C-911D-4D7E79E87EDD}" type="presParOf" srcId="{F8CE772B-20C2-43D7-B080-12663041CA6F}" destId="{387098C1-E1A7-49EA-A3EA-38819BAEDE30}" srcOrd="1" destOrd="0" presId="urn:microsoft.com/office/officeart/2008/layout/HalfCircleOrganizationChart"/>
    <dgm:cxn modelId="{E4FAA157-7E0C-4CBF-961A-D60F1246ABCA}" type="presParOf" srcId="{F8CE772B-20C2-43D7-B080-12663041CA6F}" destId="{63B12081-CA48-4254-892D-3CFE0152DD99}" srcOrd="2" destOrd="0" presId="urn:microsoft.com/office/officeart/2008/layout/HalfCircleOrganizationChart"/>
    <dgm:cxn modelId="{FC3EAC5E-79B1-42A8-9E0F-6F1C75160AAF}" type="presParOf" srcId="{858C03FD-08C0-4ED2-BFB4-115AB530A550}" destId="{106107AD-6458-4F32-B097-F15F23920404}" srcOrd="2" destOrd="0" presId="urn:microsoft.com/office/officeart/2008/layout/HalfCircleOrganizationChart"/>
    <dgm:cxn modelId="{778893D1-C00C-4679-94E6-031C122F9318}" type="presParOf" srcId="{4BB0D641-70B6-4DDA-9148-E340FB6CC5C4}" destId="{B22DC301-F682-4D60-BAD0-6A4536F942E7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959517" y="3483956"/>
          <a:ext cx="479766" cy="312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91"/>
              </a:lnTo>
              <a:lnTo>
                <a:pt x="479766" y="31289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913797" y="2743446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913797" y="200293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55DC7-9830-4554-B0E1-00133CBCFE41}">
      <dsp:nvSpPr>
        <dsp:cNvPr id="0" name=""/>
        <dsp:cNvSpPr/>
      </dsp:nvSpPr>
      <dsp:spPr>
        <a:xfrm>
          <a:off x="913797" y="126242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700D9-BBDD-4E11-87AD-61D84C92D81D}">
      <dsp:nvSpPr>
        <dsp:cNvPr id="0" name=""/>
        <dsp:cNvSpPr/>
      </dsp:nvSpPr>
      <dsp:spPr>
        <a:xfrm>
          <a:off x="913797" y="52191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698774" y="43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698774" y="43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438032" y="94299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438032" y="94299"/>
        <a:ext cx="1042971" cy="333750"/>
      </dsp:txXfrm>
    </dsp:sp>
    <dsp:sp modelId="{49FF0760-9B74-47F4-904A-D205A7306B1B}">
      <dsp:nvSpPr>
        <dsp:cNvPr id="0" name=""/>
        <dsp:cNvSpPr/>
      </dsp:nvSpPr>
      <dsp:spPr>
        <a:xfrm>
          <a:off x="698774" y="74094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010F9-EEA2-496D-8E75-3A9C0EA85104}">
      <dsp:nvSpPr>
        <dsp:cNvPr id="0" name=""/>
        <dsp:cNvSpPr/>
      </dsp:nvSpPr>
      <dsp:spPr>
        <a:xfrm>
          <a:off x="698774" y="74094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548D-518D-4EAE-AB0A-361F380A23F1}">
      <dsp:nvSpPr>
        <dsp:cNvPr id="0" name=""/>
        <dsp:cNvSpPr/>
      </dsp:nvSpPr>
      <dsp:spPr>
        <a:xfrm>
          <a:off x="438032" y="834809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438032" y="834809"/>
        <a:ext cx="1042971" cy="333750"/>
      </dsp:txXfrm>
    </dsp:sp>
    <dsp:sp modelId="{7E09C72A-0F58-48A2-9A88-1F0EFE5468C1}">
      <dsp:nvSpPr>
        <dsp:cNvPr id="0" name=""/>
        <dsp:cNvSpPr/>
      </dsp:nvSpPr>
      <dsp:spPr>
        <a:xfrm>
          <a:off x="698774" y="148145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71CF7-6E27-43B9-AFDE-C5D0D7F23154}">
      <dsp:nvSpPr>
        <dsp:cNvPr id="0" name=""/>
        <dsp:cNvSpPr/>
      </dsp:nvSpPr>
      <dsp:spPr>
        <a:xfrm>
          <a:off x="698774" y="148145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9D4CF-A988-499B-B59E-AF71AF437CFD}">
      <dsp:nvSpPr>
        <dsp:cNvPr id="0" name=""/>
        <dsp:cNvSpPr/>
      </dsp:nvSpPr>
      <dsp:spPr>
        <a:xfrm>
          <a:off x="438032" y="157531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</a:t>
          </a:r>
        </a:p>
      </dsp:txBody>
      <dsp:txXfrm>
        <a:off x="438032" y="1575318"/>
        <a:ext cx="1042971" cy="333750"/>
      </dsp:txXfrm>
    </dsp:sp>
    <dsp:sp modelId="{6E08BB80-1626-4E6E-9A98-4E5166F3A973}">
      <dsp:nvSpPr>
        <dsp:cNvPr id="0" name=""/>
        <dsp:cNvSpPr/>
      </dsp:nvSpPr>
      <dsp:spPr>
        <a:xfrm>
          <a:off x="698774" y="222196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698774" y="222196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438032" y="231582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438032" y="2315828"/>
        <a:ext cx="1042971" cy="333750"/>
      </dsp:txXfrm>
    </dsp:sp>
    <dsp:sp modelId="{E3E85E81-C1DD-41B1-AB28-5B4B04CD4BCA}">
      <dsp:nvSpPr>
        <dsp:cNvPr id="0" name=""/>
        <dsp:cNvSpPr/>
      </dsp:nvSpPr>
      <dsp:spPr>
        <a:xfrm>
          <a:off x="698774" y="296247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698774" y="296247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438032" y="305633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438032" y="3056338"/>
        <a:ext cx="1042971" cy="333750"/>
      </dsp:txXfrm>
    </dsp:sp>
    <dsp:sp modelId="{DE61A084-BC96-47AF-87E3-DAA580D15205}">
      <dsp:nvSpPr>
        <dsp:cNvPr id="0" name=""/>
        <dsp:cNvSpPr/>
      </dsp:nvSpPr>
      <dsp:spPr>
        <a:xfrm>
          <a:off x="1376706" y="370298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1376706" y="370298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1115963" y="3796847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1115963" y="3796847"/>
        <a:ext cx="1042971" cy="33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1757760" y="4228148"/>
          <a:ext cx="480125" cy="31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125"/>
              </a:lnTo>
              <a:lnTo>
                <a:pt x="480125" y="3131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1712040" y="3487086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052F1-BF71-4685-B763-76A480B48778}">
      <dsp:nvSpPr>
        <dsp:cNvPr id="0" name=""/>
        <dsp:cNvSpPr/>
      </dsp:nvSpPr>
      <dsp:spPr>
        <a:xfrm>
          <a:off x="1712040" y="2746023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1712040" y="2004960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55DC7-9830-4554-B0E1-00133CBCFE41}">
      <dsp:nvSpPr>
        <dsp:cNvPr id="0" name=""/>
        <dsp:cNvSpPr/>
      </dsp:nvSpPr>
      <dsp:spPr>
        <a:xfrm>
          <a:off x="1712040" y="1263898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700D9-BBDD-4E11-87AD-61D84C92D81D}">
      <dsp:nvSpPr>
        <dsp:cNvPr id="0" name=""/>
        <dsp:cNvSpPr/>
      </dsp:nvSpPr>
      <dsp:spPr>
        <a:xfrm>
          <a:off x="1712040" y="522835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1496822" y="960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1496822" y="960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1235885" y="94897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1235885" y="94897"/>
        <a:ext cx="1043750" cy="334000"/>
      </dsp:txXfrm>
    </dsp:sp>
    <dsp:sp modelId="{49FF0760-9B74-47F4-904A-D205A7306B1B}">
      <dsp:nvSpPr>
        <dsp:cNvPr id="0" name=""/>
        <dsp:cNvSpPr/>
      </dsp:nvSpPr>
      <dsp:spPr>
        <a:xfrm>
          <a:off x="1496822" y="742023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010F9-EEA2-496D-8E75-3A9C0EA85104}">
      <dsp:nvSpPr>
        <dsp:cNvPr id="0" name=""/>
        <dsp:cNvSpPr/>
      </dsp:nvSpPr>
      <dsp:spPr>
        <a:xfrm>
          <a:off x="1496822" y="742023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548D-518D-4EAE-AB0A-361F380A23F1}">
      <dsp:nvSpPr>
        <dsp:cNvPr id="0" name=""/>
        <dsp:cNvSpPr/>
      </dsp:nvSpPr>
      <dsp:spPr>
        <a:xfrm>
          <a:off x="1235885" y="835960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1235885" y="835960"/>
        <a:ext cx="1043750" cy="334000"/>
      </dsp:txXfrm>
    </dsp:sp>
    <dsp:sp modelId="{7E09C72A-0F58-48A2-9A88-1F0EFE5468C1}">
      <dsp:nvSpPr>
        <dsp:cNvPr id="0" name=""/>
        <dsp:cNvSpPr/>
      </dsp:nvSpPr>
      <dsp:spPr>
        <a:xfrm>
          <a:off x="1496822" y="1483085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71CF7-6E27-43B9-AFDE-C5D0D7F23154}">
      <dsp:nvSpPr>
        <dsp:cNvPr id="0" name=""/>
        <dsp:cNvSpPr/>
      </dsp:nvSpPr>
      <dsp:spPr>
        <a:xfrm>
          <a:off x="1496822" y="1483085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9D4CF-A988-499B-B59E-AF71AF437CFD}">
      <dsp:nvSpPr>
        <dsp:cNvPr id="0" name=""/>
        <dsp:cNvSpPr/>
      </dsp:nvSpPr>
      <dsp:spPr>
        <a:xfrm>
          <a:off x="1235885" y="1577023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1235885" y="1577023"/>
        <a:ext cx="1043750" cy="334000"/>
      </dsp:txXfrm>
    </dsp:sp>
    <dsp:sp modelId="{6E08BB80-1626-4E6E-9A98-4E5166F3A973}">
      <dsp:nvSpPr>
        <dsp:cNvPr id="0" name=""/>
        <dsp:cNvSpPr/>
      </dsp:nvSpPr>
      <dsp:spPr>
        <a:xfrm>
          <a:off x="1266743" y="2224148"/>
          <a:ext cx="982033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1266743" y="2224148"/>
          <a:ext cx="982033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775726" y="2318085"/>
          <a:ext cx="1964066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Sequential Self-Attention</a:t>
          </a:r>
        </a:p>
      </dsp:txBody>
      <dsp:txXfrm>
        <a:off x="775726" y="2318085"/>
        <a:ext cx="1964066" cy="334000"/>
      </dsp:txXfrm>
    </dsp:sp>
    <dsp:sp modelId="{2249C9F5-157F-4B13-B4A7-EB8E5B501964}">
      <dsp:nvSpPr>
        <dsp:cNvPr id="0" name=""/>
        <dsp:cNvSpPr/>
      </dsp:nvSpPr>
      <dsp:spPr>
        <a:xfrm>
          <a:off x="1496822" y="2965211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BB15F-CA94-4D94-AC30-C20838D15963}">
      <dsp:nvSpPr>
        <dsp:cNvPr id="0" name=""/>
        <dsp:cNvSpPr/>
      </dsp:nvSpPr>
      <dsp:spPr>
        <a:xfrm>
          <a:off x="1496822" y="2965211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BBCC8-5104-421A-A42B-43C9250F9CEF}">
      <dsp:nvSpPr>
        <dsp:cNvPr id="0" name=""/>
        <dsp:cNvSpPr/>
      </dsp:nvSpPr>
      <dsp:spPr>
        <a:xfrm>
          <a:off x="1235885" y="3059148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</a:t>
          </a:r>
        </a:p>
      </dsp:txBody>
      <dsp:txXfrm>
        <a:off x="1235885" y="3059148"/>
        <a:ext cx="1043750" cy="334000"/>
      </dsp:txXfrm>
    </dsp:sp>
    <dsp:sp modelId="{E3E85E81-C1DD-41B1-AB28-5B4B04CD4BCA}">
      <dsp:nvSpPr>
        <dsp:cNvPr id="0" name=""/>
        <dsp:cNvSpPr/>
      </dsp:nvSpPr>
      <dsp:spPr>
        <a:xfrm>
          <a:off x="1496822" y="3706273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1496822" y="3706273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1235885" y="3800211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1235885" y="3800211"/>
        <a:ext cx="1043750" cy="334000"/>
      </dsp:txXfrm>
    </dsp:sp>
    <dsp:sp modelId="{DE61A084-BC96-47AF-87E3-DAA580D15205}">
      <dsp:nvSpPr>
        <dsp:cNvPr id="0" name=""/>
        <dsp:cNvSpPr/>
      </dsp:nvSpPr>
      <dsp:spPr>
        <a:xfrm>
          <a:off x="2175260" y="4447336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2175260" y="4447336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1914322" y="4541273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1914322" y="4541273"/>
        <a:ext cx="1043750" cy="33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763453" y="2804023"/>
          <a:ext cx="671446" cy="437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899"/>
              </a:lnTo>
              <a:lnTo>
                <a:pt x="671446" y="4378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717733" y="1767661"/>
          <a:ext cx="91440" cy="306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65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717733" y="731298"/>
          <a:ext cx="91440" cy="306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65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398536" y="1466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398536" y="1466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33620" y="132836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33620" y="132836"/>
        <a:ext cx="1459665" cy="467092"/>
      </dsp:txXfrm>
    </dsp:sp>
    <dsp:sp modelId="{6E08BB80-1626-4E6E-9A98-4E5166F3A973}">
      <dsp:nvSpPr>
        <dsp:cNvPr id="0" name=""/>
        <dsp:cNvSpPr/>
      </dsp:nvSpPr>
      <dsp:spPr>
        <a:xfrm>
          <a:off x="398536" y="1037828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398536" y="1037828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33620" y="1169198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33620" y="1169198"/>
        <a:ext cx="1459665" cy="467092"/>
      </dsp:txXfrm>
    </dsp:sp>
    <dsp:sp modelId="{E3E85E81-C1DD-41B1-AB28-5B4B04CD4BCA}">
      <dsp:nvSpPr>
        <dsp:cNvPr id="0" name=""/>
        <dsp:cNvSpPr/>
      </dsp:nvSpPr>
      <dsp:spPr>
        <a:xfrm>
          <a:off x="398536" y="2074190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398536" y="2074190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33620" y="2205560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33620" y="2205560"/>
        <a:ext cx="1459665" cy="467092"/>
      </dsp:txXfrm>
    </dsp:sp>
    <dsp:sp modelId="{DE61A084-BC96-47AF-87E3-DAA580D15205}">
      <dsp:nvSpPr>
        <dsp:cNvPr id="0" name=""/>
        <dsp:cNvSpPr/>
      </dsp:nvSpPr>
      <dsp:spPr>
        <a:xfrm>
          <a:off x="1347319" y="3110553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1347319" y="3110553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982403" y="3241923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982403" y="3241923"/>
        <a:ext cx="1459665" cy="467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36" y="0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/>
          <a:lstStyle>
            <a:lvl1pPr algn="r">
              <a:defRPr sz="1200"/>
            </a:lvl1pPr>
          </a:lstStyle>
          <a:p>
            <a:fld id="{91C1DFBF-FCE5-4839-8A25-9C4BA72A5CD1}" type="datetimeFigureOut">
              <a:rPr lang="en-US" smtClean="0"/>
              <a:pPr/>
              <a:t>12/29/21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693738"/>
            <a:ext cx="4616450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74" tIns="45487" rIns="90974" bIns="45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453"/>
            <a:ext cx="5608320" cy="4155287"/>
          </a:xfrm>
          <a:prstGeom prst="rect">
            <a:avLst/>
          </a:prstGeom>
        </p:spPr>
        <p:txBody>
          <a:bodyPr vert="horz" lIns="90974" tIns="45487" rIns="90974" bIns="454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3324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36" y="8773324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 anchor="b"/>
          <a:lstStyle>
            <a:lvl1pPr algn="r">
              <a:defRPr sz="1200"/>
            </a:lvl1pPr>
          </a:lstStyle>
          <a:p>
            <a:fld id="{285CE6C5-A047-424C-9D0F-A9D589C60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3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6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2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5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5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0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78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91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98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1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6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9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53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3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9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0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D0E1-79BC-4F8E-A392-474F0FBEFA2E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5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BD7DA-CAEE-4874-B10E-8F8EFF4F4112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9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1F52-60BE-4B2F-8785-4D0BD3F3CB42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09731-C705-4F1F-AA35-90FAD6BB356D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70E1-2616-4836-9B5C-B6F258D0B81D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C9886-B4F7-4A72-82C7-05034CE3AEFE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9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45C9-B29D-4A79-8099-276A55336040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85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DBBCE-A756-41C4-8A84-0C11A5CC5A7E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3DF74-EFDD-448F-8E73-DB98BE95DC5D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4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D54-7324-4C12-9BA2-1D86FF2764A1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8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2BB7DC8-754B-4C6A-9D0D-391394F1A86A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B9545C9-B29D-4A79-8099-276A55336040}" type="datetime1">
              <a:rPr lang="en-US" smtClean="0"/>
              <a:t>12/29/21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7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TKent/Quantitative_Finan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054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0" y="2567226"/>
            <a:ext cx="6743700" cy="172354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Sequences in Quantitative Finance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6884" y="5029200"/>
            <a:ext cx="2996966" cy="653164"/>
          </a:xfrm>
        </p:spPr>
        <p:txBody>
          <a:bodyPr>
            <a:no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CS2470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 University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Kent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andrew_kent@brown.edu</a:t>
            </a:r>
            <a:endParaRPr lang="en-US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FC093-3266-43B9-978F-5C7833F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sz="2400">
                <a:solidFill>
                  <a:schemeClr val="bg1"/>
                </a:solidFill>
                <a:latin typeface="+mn-lt"/>
              </a:rPr>
              <a:t>Evaluation &amp; Metrics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Success is easy to quantify for this kind of project</a:t>
            </a:r>
          </a:p>
          <a:p>
            <a:r>
              <a:rPr lang="en-US" b="1">
                <a:solidFill>
                  <a:schemeClr val="bg1"/>
                </a:solidFill>
              </a:rPr>
              <a:t>Accuracy</a:t>
            </a:r>
            <a:r>
              <a:rPr lang="en-US">
                <a:solidFill>
                  <a:schemeClr val="bg1"/>
                </a:solidFill>
              </a:rPr>
              <a:t> is to minimize the normalized difference &amp; normalized squared difference between our predictions and the real stock price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CA7695-25F4-664F-8F68-F2BCA37C1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r="4739" b="1"/>
          <a:stretch/>
        </p:blipFill>
        <p:spPr>
          <a:xfrm>
            <a:off x="3973322" y="2469552"/>
            <a:ext cx="4688077" cy="17580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50639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>
                <a:latin typeface="+mn-lt"/>
              </a:rPr>
              <a:t>STUDY of </a:t>
            </a:r>
            <a:r>
              <a:rPr lang="en-US" sz="3600" dirty="0">
                <a:latin typeface="+mn-lt"/>
              </a:rPr>
              <a:t>Molson Coors</a:t>
            </a:r>
            <a:r>
              <a:rPr lang="en-US" altLang="en-US" sz="3600" dirty="0">
                <a:latin typeface="+mn-lt"/>
              </a:rPr>
              <a:t>’s stock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C0551-A305-4BFC-AB0B-E38E3975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495800"/>
            <a:ext cx="7772400" cy="1500187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We expect the stock to be influenced by the temperature because most of </a:t>
            </a:r>
            <a:r>
              <a:rPr lang="en-US" altLang="en-US" dirty="0" err="1"/>
              <a:t>B</a:t>
            </a:r>
            <a:r>
              <a:rPr lang="en-US" altLang="en-US" sz="2000" dirty="0" err="1">
                <a:latin typeface="+mn-lt"/>
              </a:rPr>
              <a:t>udlight’s</a:t>
            </a:r>
            <a:r>
              <a:rPr lang="en-US" altLang="en-US" sz="2000" dirty="0">
                <a:latin typeface="+mn-lt"/>
              </a:rPr>
              <a:t> hops (up to 70%) come from one farm in Idaho.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25292"/>
            <a:ext cx="8382000" cy="823912"/>
          </a:xfrm>
        </p:spPr>
        <p:txBody>
          <a:bodyPr>
            <a:noAutofit/>
          </a:bodyPr>
          <a:lstStyle/>
          <a:p>
            <a:r>
              <a:rPr lang="en-US" sz="3600" dirty="0"/>
              <a:t>Molson Coors</a:t>
            </a:r>
            <a:r>
              <a:rPr lang="en-US" altLang="en-US" sz="3600" dirty="0"/>
              <a:t>’s Stock Data</a:t>
            </a:r>
            <a:endParaRPr lang="en-US" altLang="en-US" sz="36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5EB3424-BF0B-864B-B277-B407EE337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585091"/>
            <a:ext cx="7543800" cy="45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274320"/>
            <a:ext cx="8877300" cy="793432"/>
          </a:xfrm>
        </p:spPr>
        <p:txBody>
          <a:bodyPr>
            <a:noAutofit/>
          </a:bodyPr>
          <a:lstStyle/>
          <a:p>
            <a:r>
              <a:rPr lang="en-US" sz="3200" dirty="0"/>
              <a:t>Elk Mountain Farms</a:t>
            </a:r>
            <a:r>
              <a:rPr lang="en-US" altLang="en-US" sz="3200" dirty="0"/>
              <a:t> Weather Data</a:t>
            </a:r>
            <a:endParaRPr lang="en-US" altLang="en-US" sz="32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687C92-1AFC-A647-85A6-710EB891D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72772"/>
            <a:ext cx="8343900" cy="50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9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only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F9D2F09-0999-D846-9BED-1613B75E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905000"/>
            <a:ext cx="6972300" cy="34861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7" y="402248"/>
            <a:ext cx="7781925" cy="10810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and weather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FBAAD7E4-2B94-9C4D-80BC-521F785D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72749"/>
            <a:ext cx="6848475" cy="34242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104F-F2E5-344F-B8D2-D0225D0069EF}"/>
              </a:ext>
            </a:extLst>
          </p:cNvPr>
          <p:cNvSpPr txBox="1"/>
          <p:nvPr/>
        </p:nvSpPr>
        <p:spPr>
          <a:xfrm>
            <a:off x="1847850" y="5486400"/>
            <a:ext cx="544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the weather data the model was better able to predict </a:t>
            </a:r>
          </a:p>
          <a:p>
            <a:r>
              <a:rPr lang="en-US" sz="1200" dirty="0"/>
              <a:t>       the large downturn at the start of 2020 much better than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L1 and L2 scores both went down by ~30-40%, and indication that the additional data helped the model</a:t>
            </a:r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735931"/>
            <a:ext cx="7772400" cy="1362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STUDY of JPMorgan Chase &amp; Co.’s stock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C0551-A305-4BFC-AB0B-E38E3975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495800"/>
            <a:ext cx="7772400" cy="1500187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We expect the stock NOT to be influenced by the temperature data for a particular region in Idaho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only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A0AD4E-671C-44AC-90FF-68ABC183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752600"/>
            <a:ext cx="8415337" cy="40351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A8A90-2F13-034F-9026-9F6F3889B548}"/>
              </a:ext>
            </a:extLst>
          </p:cNvPr>
          <p:cNvSpPr txBox="1"/>
          <p:nvPr/>
        </p:nvSpPr>
        <p:spPr>
          <a:xfrm>
            <a:off x="1843086" y="5925826"/>
            <a:ext cx="54578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Excellent predictions with only stock data, even being able to predict patterns not visually similar to the training data. </a:t>
            </a:r>
          </a:p>
          <a:p>
            <a:endParaRPr lang="en-US" sz="1200" dirty="0"/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7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71488"/>
            <a:ext cx="91440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and weather CNN-LSTM-</a:t>
            </a:r>
            <a:r>
              <a:rPr lang="en-US" altLang="en-US" sz="2800" dirty="0" err="1">
                <a:latin typeface="+mn-lt"/>
              </a:rPr>
              <a:t>SelfAttn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D141F7-523E-485A-B6B8-C65221977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7" y="1732955"/>
            <a:ext cx="8072577" cy="393977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D3B41-8046-494B-B511-B81339822A16}"/>
              </a:ext>
            </a:extLst>
          </p:cNvPr>
          <p:cNvSpPr txBox="1"/>
          <p:nvPr/>
        </p:nvSpPr>
        <p:spPr>
          <a:xfrm>
            <a:off x="1447800" y="5791200"/>
            <a:ext cx="6577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quality of the prediction became about three times worse with the weather data , no doubt a result of the model being confused with which data was most important for the future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Of the three models, the CNN-LSTM-ATTN proved to do the best with the weather data, we’re sure in part due to the model being designed to differentiate between “good” and “bad” data</a:t>
            </a:r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4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715794"/>
            <a:ext cx="5797296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solidFill>
                  <a:schemeClr val="bg1"/>
                </a:solidFill>
                <a:latin typeface="+mn-lt"/>
              </a:rPr>
              <a:t>Parameter Exploration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490B83D-08A7-544B-83AB-64884183B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r="-1" b="-1"/>
          <a:stretch/>
        </p:blipFill>
        <p:spPr>
          <a:xfrm>
            <a:off x="20" y="10"/>
            <a:ext cx="4546834" cy="3428989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63B159D5-8440-3949-BFB5-78D4BB6DB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" r="-1" b="3338"/>
          <a:stretch/>
        </p:blipFill>
        <p:spPr>
          <a:xfrm>
            <a:off x="4597146" y="4"/>
            <a:ext cx="4546854" cy="3428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NLP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Audio Signal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Audio Signal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Sequence of image frames</a:t>
            </a: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prices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F80A7-F36D-084D-B194-C4C75395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2" y="3084862"/>
            <a:ext cx="4688077" cy="527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228600"/>
            <a:ext cx="60198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Model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209350-C4EA-6445-9C09-12C4165D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58229"/>
            <a:ext cx="8458200" cy="50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4122" y="978776"/>
            <a:ext cx="4443982" cy="11749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latin typeface="+mn-lt"/>
              </a:rPr>
              <a:t>Model Takeaways</a:t>
            </a:r>
          </a:p>
        </p:txBody>
      </p:sp>
      <p:pic>
        <p:nvPicPr>
          <p:cNvPr id="6148" name="Picture 6147" descr="Stock exchange numbers">
            <a:extLst>
              <a:ext uri="{FF2B5EF4-FFF2-40B4-BE49-F238E27FC236}">
                <a16:creationId xmlns:a16="http://schemas.microsoft.com/office/drawing/2014/main" id="{E8B40F5F-D72E-4F0B-804A-CA011617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42" r="32260" b="-1"/>
          <a:stretch/>
        </p:blipFill>
        <p:spPr>
          <a:xfrm>
            <a:off x="20" y="10"/>
            <a:ext cx="3492988" cy="68579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122" y="2640692"/>
            <a:ext cx="4443982" cy="3255252"/>
          </a:xfrm>
        </p:spPr>
        <p:txBody>
          <a:bodyPr>
            <a:normAutofit/>
          </a:bodyPr>
          <a:lstStyle/>
          <a:p>
            <a:r>
              <a:rPr lang="en-US" dirty="0"/>
              <a:t>The model works “really well” whenever we have some connection between the weather data and the company whose stock we are considering</a:t>
            </a:r>
          </a:p>
          <a:p>
            <a:r>
              <a:rPr lang="en-US" dirty="0"/>
              <a:t>In particular, the weather data helps with the beer companies’ stock, but not with the banking stocks</a:t>
            </a:r>
          </a:p>
          <a:p>
            <a:r>
              <a:rPr lang="en-US" dirty="0"/>
              <a:t>The models are fairly easy to train once one fine good hyperparameters – we were able to run them on local laptops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3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latin typeface="+mn-lt"/>
              </a:rPr>
              <a:t>Model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Predicting stock with weather is not something that was previously explored in detail (comment)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Relevant data collection is difficult because the data needs to be high frequency and high fidelity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Processing big amount of data requires a big processing power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Data integration required some thinking because the stock data is only 5 days a week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sym typeface="Wingdings" panose="05000000000000000000" pitchFamily="2" charset="2"/>
              </a:rPr>
              <a:t>Bigger window size can wash out some details about the stocks</a:t>
            </a:r>
            <a:endParaRPr lang="en-US" sz="1500" dirty="0">
              <a:solidFill>
                <a:srgbClr val="40404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9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35472"/>
            <a:ext cx="2416228" cy="1787056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 Steps</a:t>
            </a: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2" y="973600"/>
            <a:ext cx="4370189" cy="49242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Gather min-by-min stock data for higher fidelity predictions</a:t>
            </a:r>
          </a:p>
          <a:p>
            <a:r>
              <a:rPr lang="en-US" dirty="0">
                <a:solidFill>
                  <a:schemeClr val="tx1"/>
                </a:solidFill>
              </a:rPr>
              <a:t>Introduce fine-tuning methods such as masking data and blind training</a:t>
            </a:r>
          </a:p>
          <a:p>
            <a:r>
              <a:rPr lang="en-US" dirty="0">
                <a:solidFill>
                  <a:schemeClr val="tx1"/>
                </a:solidFill>
              </a:rPr>
              <a:t>Do a more careful study, including multiple companies that have some relation to the weather and add additional data to train on</a:t>
            </a:r>
          </a:p>
          <a:p>
            <a:r>
              <a:rPr lang="en-US" dirty="0">
                <a:solidFill>
                  <a:schemeClr val="tx1"/>
                </a:solidFill>
              </a:rPr>
              <a:t>Self Predict</a:t>
            </a:r>
          </a:p>
          <a:p>
            <a:r>
              <a:rPr lang="en-US" dirty="0">
                <a:solidFill>
                  <a:schemeClr val="tx1"/>
                </a:solidFill>
              </a:rPr>
              <a:t>RL agent portfolio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4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019774"/>
            <a:ext cx="3165218" cy="1409226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103" y="4800600"/>
            <a:ext cx="4977793" cy="529424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Run the Code!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https://github.com/AndrewTKent/Quantitative_Finance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Ask me questions in email! </a:t>
            </a:r>
            <a:r>
              <a:rPr lang="en-US" dirty="0" err="1">
                <a:solidFill>
                  <a:schemeClr val="tx1"/>
                </a:solidFill>
              </a:rPr>
              <a:t>andrew_kent@brown.edu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38419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make money in the stock market?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D394F6E-5B21-514C-8888-D2DDBC54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655000"/>
            <a:ext cx="4688076" cy="3387133"/>
          </a:xfrm>
          <a:prstGeom prst="rect">
            <a:avLst/>
          </a:prstGeom>
        </p:spPr>
      </p:pic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138418" y="2638044"/>
            <a:ext cx="2522981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“Buy low and sell High”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“Buy the dip”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put all your eggs in one basket”</a:t>
            </a:r>
          </a:p>
          <a:p>
            <a:pPr lvl="2"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(Portfolio Diversification)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time the market”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 and no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let your emotions cloud your judgements”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0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800"/>
              <a:t>Quantitative investment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D5558F-B93D-7842-9279-5CE114230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4" y="2856418"/>
            <a:ext cx="6985627" cy="21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3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457200"/>
            <a:ext cx="5257800" cy="976312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modeling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6349" y="5232082"/>
            <a:ext cx="6591300" cy="124968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information about a financial instrument until time t, is the price going to be higher or lower?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its future Price?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3A1C8EE-7FD8-6746-9259-26935A938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4" y="1938889"/>
            <a:ext cx="7894971" cy="29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800"/>
              <a:t>Feature extraction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7A56EF-3B31-1B43-B955-0B595E66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7" y="2537460"/>
            <a:ext cx="7499105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weather and stock data are sequential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LSTM, CNN-LSTM and </a:t>
            </a:r>
            <a:r>
              <a:rPr lang="en-US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CNN-LSTM-Self Attn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stock prices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weather data to refine these predictions</a:t>
            </a:r>
            <a:endParaRPr lang="en-US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multiple input models of stock &amp; weather data features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previous LSTM models that only use </a:t>
            </a:r>
            <a:r>
              <a:rPr lang="en-US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two: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data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predict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price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the weather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to investigate the best way to combine the two.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Preprocessing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different sets of data: </a:t>
            </a:r>
            <a:r>
              <a:rPr lang="en-US" sz="1400" b="1" i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400" b="1" i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meteorological</a:t>
            </a: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data obtained from the Yahoo finance library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conveniently processed into daily opening/closing price, highest/lowest price, volume and turnover.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obtained from the National Oceanic and Atmospheric Administration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incomplete, corrupted and has too many columns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use daily temperature, precipitation, wind direction and pressure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make sure we have the same dates as the stock data (e.g. the stock market is open only 5 days a week)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was done using pandas dataframes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7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44524"/>
            <a:ext cx="6096000" cy="8156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Model Architecture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2FC494-5FDE-4B01-BFA5-76F47C911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558488"/>
              </p:ext>
            </p:extLst>
          </p:nvPr>
        </p:nvGraphicFramePr>
        <p:xfrm>
          <a:off x="3444827" y="1344524"/>
          <a:ext cx="2596967" cy="422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72129B7-2F81-418A-A3EE-5B563A982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866383"/>
              </p:ext>
            </p:extLst>
          </p:nvPr>
        </p:nvGraphicFramePr>
        <p:xfrm>
          <a:off x="5867400" y="1088314"/>
          <a:ext cx="3733800" cy="497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E521AB41-5A06-46D0-BA26-B00EBECFB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28603"/>
              </p:ext>
            </p:extLst>
          </p:nvPr>
        </p:nvGraphicFramePr>
        <p:xfrm>
          <a:off x="443723" y="1508074"/>
          <a:ext cx="2475689" cy="3841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F26CA26-6620-4C02-8C7A-D6863D4A22DE}"/>
              </a:ext>
            </a:extLst>
          </p:cNvPr>
          <p:cNvSpPr txBox="1"/>
          <p:nvPr/>
        </p:nvSpPr>
        <p:spPr>
          <a:xfrm>
            <a:off x="0" y="6234435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Benchmark vanilla LSTM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172-9175-42B2-A387-B74D43D6A21B}"/>
              </a:ext>
            </a:extLst>
          </p:cNvPr>
          <p:cNvSpPr txBox="1"/>
          <p:nvPr/>
        </p:nvSpPr>
        <p:spPr>
          <a:xfrm>
            <a:off x="3741111" y="6197721"/>
            <a:ext cx="227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CNN-</a:t>
            </a:r>
            <a:r>
              <a:rPr lang="en-US" dirty="0">
                <a:latin typeface="+mj-lt"/>
              </a:rPr>
              <a:t>LSTM </a:t>
            </a:r>
            <a:r>
              <a:rPr lang="en-US" sz="1800" dirty="0">
                <a:latin typeface="+mj-lt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BFE20-9BD6-4A3F-A93A-CAB600BC2F7E}"/>
              </a:ext>
            </a:extLst>
          </p:cNvPr>
          <p:cNvSpPr txBox="1"/>
          <p:nvPr/>
        </p:nvSpPr>
        <p:spPr>
          <a:xfrm>
            <a:off x="6324600" y="6111045"/>
            <a:ext cx="227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CNN-</a:t>
            </a:r>
            <a:r>
              <a:rPr lang="en-US" dirty="0">
                <a:latin typeface="+mj-lt"/>
              </a:rPr>
              <a:t>LSTM-</a:t>
            </a:r>
            <a:r>
              <a:rPr lang="en-US" dirty="0" err="1">
                <a:latin typeface="+mj-lt"/>
              </a:rPr>
              <a:t>SelfAtten</a:t>
            </a:r>
            <a:r>
              <a:rPr lang="en-US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0931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2" grpId="0">
        <p:bldAsOne/>
      </p:bldGraphic>
      <p:bldGraphic spid="13" grpId="0">
        <p:bldAsOne/>
      </p:bldGraphic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{364035F8-ECC1-6D47-9956-789782E1770E}tf10001120</Template>
  <TotalTime>3272</TotalTime>
  <Words>873</Words>
  <Application>Microsoft Macintosh PowerPoint</Application>
  <PresentationFormat>On-screen Show (4:3)</PresentationFormat>
  <Paragraphs>152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Times New Roman</vt:lpstr>
      <vt:lpstr>Parcel</vt:lpstr>
      <vt:lpstr>Deep Learning for Sequences in Quantitative Finance</vt:lpstr>
      <vt:lpstr>sequences</vt:lpstr>
      <vt:lpstr>How do you make money in the stock market?</vt:lpstr>
      <vt:lpstr>Quantitative investment pipeline</vt:lpstr>
      <vt:lpstr>Alpha modeling</vt:lpstr>
      <vt:lpstr>Feature extraction</vt:lpstr>
      <vt:lpstr>Project Description</vt:lpstr>
      <vt:lpstr>Datasets and Preprocessing</vt:lpstr>
      <vt:lpstr>Model Architecture</vt:lpstr>
      <vt:lpstr>Evaluation &amp; Metrics</vt:lpstr>
      <vt:lpstr>STUDY of Molson Coors’s stock price</vt:lpstr>
      <vt:lpstr>Molson Coors’s Stock Data</vt:lpstr>
      <vt:lpstr>Elk Mountain Farms Weather Data</vt:lpstr>
      <vt:lpstr>Prediction using price only CNN-LSTM-SelfAtten</vt:lpstr>
      <vt:lpstr>Prediction using price and weather CNN-LSTM-SelfAtten</vt:lpstr>
      <vt:lpstr>STUDY of JPMorgan Chase &amp; Co.’s stock price</vt:lpstr>
      <vt:lpstr>Prediction using price only CNN-LSTM-SelfAtten</vt:lpstr>
      <vt:lpstr>Prediction using price and weather CNN-LSTM-SelfAttn</vt:lpstr>
      <vt:lpstr>Parameter Exploration</vt:lpstr>
      <vt:lpstr>Model Comparison</vt:lpstr>
      <vt:lpstr>Model Takeaways</vt:lpstr>
      <vt:lpstr>Model Challenges</vt:lpstr>
      <vt:lpstr>Next Steps</vt:lpstr>
      <vt:lpstr>Questions?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Sattel, Rebecca</dc:creator>
  <cp:lastModifiedBy>Kent, Andrew</cp:lastModifiedBy>
  <cp:revision>265</cp:revision>
  <cp:lastPrinted>2016-07-11T15:08:22Z</cp:lastPrinted>
  <dcterms:created xsi:type="dcterms:W3CDTF">2016-06-27T13:32:15Z</dcterms:created>
  <dcterms:modified xsi:type="dcterms:W3CDTF">2021-12-29T15:59:03Z</dcterms:modified>
</cp:coreProperties>
</file>